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5" r:id="rId5"/>
    <p:sldId id="261" r:id="rId6"/>
    <p:sldId id="262" r:id="rId7"/>
    <p:sldId id="264" r:id="rId8"/>
    <p:sldId id="266" r:id="rId9"/>
    <p:sldId id="267" r:id="rId10"/>
    <p:sldId id="268" r:id="rId11"/>
    <p:sldId id="272" r:id="rId12"/>
    <p:sldId id="269" r:id="rId13"/>
    <p:sldId id="270" r:id="rId14"/>
    <p:sldId id="271" r:id="rId15"/>
    <p:sldId id="274" r:id="rId16"/>
    <p:sldId id="275" r:id="rId17"/>
    <p:sldId id="263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568" autoAdjust="0"/>
  </p:normalViewPr>
  <p:slideViewPr>
    <p:cSldViewPr snapToGrid="0" showGuides="1">
      <p:cViewPr varScale="1">
        <p:scale>
          <a:sx n="66" d="100"/>
          <a:sy n="66" d="100"/>
        </p:scale>
        <p:origin x="9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2942F-1615-4F37-B8C3-B816EC71B54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0786B9E-0C33-42CA-B983-AD92C2DABA6A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性別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572FA9B-0FFA-40C1-89B0-A9059E56C045}" type="parTrans" cxnId="{7C3F8661-B783-4BDB-83B5-D28E5446B42F}">
      <dgm:prSet/>
      <dgm:spPr/>
      <dgm:t>
        <a:bodyPr/>
        <a:lstStyle/>
        <a:p>
          <a:endParaRPr lang="zh-TW" altLang="en-US"/>
        </a:p>
      </dgm:t>
    </dgm:pt>
    <dgm:pt modelId="{A56487C3-5C74-4746-93DC-9A8A389E2FED}" type="sibTrans" cxnId="{7C3F8661-B783-4BDB-83B5-D28E5446B42F}">
      <dgm:prSet/>
      <dgm:spPr/>
      <dgm:t>
        <a:bodyPr/>
        <a:lstStyle/>
        <a:p>
          <a:endParaRPr lang="zh-TW" altLang="en-US"/>
        </a:p>
      </dgm:t>
    </dgm:pt>
    <dgm:pt modelId="{FF9B4FE7-5B4D-4CFC-9EE6-474CC032A0C5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年齡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E5711D2-3ED0-4312-A768-C40A51681034}" type="parTrans" cxnId="{FE945C1D-51D0-4B47-9A6C-B4392F6F4111}">
      <dgm:prSet/>
      <dgm:spPr/>
      <dgm:t>
        <a:bodyPr/>
        <a:lstStyle/>
        <a:p>
          <a:endParaRPr lang="zh-TW" altLang="en-US"/>
        </a:p>
      </dgm:t>
    </dgm:pt>
    <dgm:pt modelId="{386F86B0-984B-459C-81F9-722C2D61CCA0}" type="sibTrans" cxnId="{FE945C1D-51D0-4B47-9A6C-B4392F6F4111}">
      <dgm:prSet/>
      <dgm:spPr/>
      <dgm:t>
        <a:bodyPr/>
        <a:lstStyle/>
        <a:p>
          <a:endParaRPr lang="zh-TW" altLang="en-US"/>
        </a:p>
      </dgm:t>
    </dgm:pt>
    <dgm:pt modelId="{AA8CCEEB-99B5-40E1-B174-E600DB92B0EA}">
      <dgm:prSet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身體展現性別在社會的意義，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苗條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=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美麗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=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健康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》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A0C63AC-91A5-4EF0-8E2D-6D61FCC47F8B}" type="parTrans" cxnId="{F4DCBD25-396F-418C-B2B8-F3EF2E3220AA}">
      <dgm:prSet/>
      <dgm:spPr/>
      <dgm:t>
        <a:bodyPr/>
        <a:lstStyle/>
        <a:p>
          <a:endParaRPr lang="zh-TW" altLang="en-US"/>
        </a:p>
      </dgm:t>
    </dgm:pt>
    <dgm:pt modelId="{12C6C6B3-656D-4991-A68B-3D5D8EDCE38B}" type="sibTrans" cxnId="{F4DCBD25-396F-418C-B2B8-F3EF2E3220AA}">
      <dgm:prSet/>
      <dgm:spPr/>
      <dgm:t>
        <a:bodyPr/>
        <a:lstStyle/>
        <a:p>
          <a:endParaRPr lang="zh-TW" altLang="en-US"/>
        </a:p>
      </dgm:t>
    </dgm:pt>
    <dgm:pt modelId="{40818C1C-D097-4254-9B96-BA4957521C49}">
      <dgm:prSet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女性接受男性</a:t>
          </a:r>
          <a:r>
            <a:rPr lang="zh-TW" altLang="en-US" dirty="0" smtClean="0">
              <a:latin typeface="新細明體" panose="02020500000000000000" pitchFamily="18" charset="-120"/>
              <a:ea typeface="新細明體" panose="02020500000000000000" pitchFamily="18" charset="-120"/>
            </a:rPr>
            <a:t>，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專業技術的權利在女體上的運作。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DA4D4B8-AFCB-4EE7-A6F2-9BD9108AA807}" type="parTrans" cxnId="{E5872908-982A-45CE-BBCF-0CB39A8189FB}">
      <dgm:prSet/>
      <dgm:spPr/>
      <dgm:t>
        <a:bodyPr/>
        <a:lstStyle/>
        <a:p>
          <a:endParaRPr lang="zh-TW" altLang="en-US"/>
        </a:p>
      </dgm:t>
    </dgm:pt>
    <dgm:pt modelId="{B90C514A-B9FF-493C-A15C-175DBF5C2C64}" type="sibTrans" cxnId="{E5872908-982A-45CE-BBCF-0CB39A8189FB}">
      <dgm:prSet/>
      <dgm:spPr/>
      <dgm:t>
        <a:bodyPr/>
        <a:lstStyle/>
        <a:p>
          <a:endParaRPr lang="zh-TW" altLang="en-US"/>
        </a:p>
      </dgm:t>
    </dgm:pt>
    <dgm:pt modelId="{F7CC336C-C8EC-40E8-8D9C-85F7BD8CE390}">
      <dgm:prSet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不同的年齡在不同的社會文化中代表不同的意義。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9556CEE-160E-42DA-973F-3DA78BCA061B}" type="parTrans" cxnId="{9E0673A0-F0FE-4D8D-8648-4A2E39B2B5F0}">
      <dgm:prSet/>
      <dgm:spPr/>
      <dgm:t>
        <a:bodyPr/>
        <a:lstStyle/>
        <a:p>
          <a:endParaRPr lang="zh-TW" altLang="en-US"/>
        </a:p>
      </dgm:t>
    </dgm:pt>
    <dgm:pt modelId="{B9950053-AAA6-4CBB-BEE6-97230749386D}" type="sibTrans" cxnId="{9E0673A0-F0FE-4D8D-8648-4A2E39B2B5F0}">
      <dgm:prSet/>
      <dgm:spPr/>
      <dgm:t>
        <a:bodyPr/>
        <a:lstStyle/>
        <a:p>
          <a:endParaRPr lang="zh-TW" altLang="en-US"/>
        </a:p>
      </dgm:t>
    </dgm:pt>
    <dgm:pt modelId="{9A0797BD-D739-45C2-98D1-280AA9AF7FFA}">
      <dgm:prSet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美國社會：女性身體價值由生育力及性感與否決定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B524D49-CA5B-42DE-A272-BD1B6877674A}" type="parTrans" cxnId="{45855EF7-12DE-46CB-9E9D-FAF29CA46FA2}">
      <dgm:prSet/>
      <dgm:spPr/>
      <dgm:t>
        <a:bodyPr/>
        <a:lstStyle/>
        <a:p>
          <a:endParaRPr lang="zh-TW" altLang="en-US"/>
        </a:p>
      </dgm:t>
    </dgm:pt>
    <dgm:pt modelId="{51879087-9B3D-4B29-99B2-467538070EBF}" type="sibTrans" cxnId="{45855EF7-12DE-46CB-9E9D-FAF29CA46FA2}">
      <dgm:prSet/>
      <dgm:spPr/>
      <dgm:t>
        <a:bodyPr/>
        <a:lstStyle/>
        <a:p>
          <a:endParaRPr lang="zh-TW" altLang="en-US"/>
        </a:p>
      </dgm:t>
    </dgm:pt>
    <dgm:pt modelId="{E93BE5C3-4B4A-45B3-B2A0-08DA9293CBB4}" type="pres">
      <dgm:prSet presAssocID="{13A2942F-1615-4F37-B8C3-B816EC71B5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E861ADD1-E489-476A-B641-BFD0D2B9AEE2}" type="pres">
      <dgm:prSet presAssocID="{20786B9E-0C33-42CA-B983-AD92C2DABA6A}" presName="linNode" presStyleCnt="0"/>
      <dgm:spPr/>
    </dgm:pt>
    <dgm:pt modelId="{E416BD5F-68D3-4883-B84A-4B5CFD5E5862}" type="pres">
      <dgm:prSet presAssocID="{20786B9E-0C33-42CA-B983-AD92C2DABA6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8201F1-1FCF-4593-A0D2-9A1150F7B232}" type="pres">
      <dgm:prSet presAssocID="{20786B9E-0C33-42CA-B983-AD92C2DABA6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A0D0B3-8703-4655-863B-CE7D432BE220}" type="pres">
      <dgm:prSet presAssocID="{A56487C3-5C74-4746-93DC-9A8A389E2FED}" presName="spacing" presStyleCnt="0"/>
      <dgm:spPr/>
    </dgm:pt>
    <dgm:pt modelId="{366C9684-3D7D-45AA-8510-47DB45FB73DC}" type="pres">
      <dgm:prSet presAssocID="{FF9B4FE7-5B4D-4CFC-9EE6-474CC032A0C5}" presName="linNode" presStyleCnt="0"/>
      <dgm:spPr/>
    </dgm:pt>
    <dgm:pt modelId="{8173A474-0830-4A02-9F8C-63D58FC3F67D}" type="pres">
      <dgm:prSet presAssocID="{FF9B4FE7-5B4D-4CFC-9EE6-474CC032A0C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ECFA35-89DC-48D0-9346-7A75BB8D4C59}" type="pres">
      <dgm:prSet presAssocID="{FF9B4FE7-5B4D-4CFC-9EE6-474CC032A0C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4DCBD25-396F-418C-B2B8-F3EF2E3220AA}" srcId="{20786B9E-0C33-42CA-B983-AD92C2DABA6A}" destId="{AA8CCEEB-99B5-40E1-B174-E600DB92B0EA}" srcOrd="0" destOrd="0" parTransId="{3A0C63AC-91A5-4EF0-8E2D-6D61FCC47F8B}" sibTransId="{12C6C6B3-656D-4991-A68B-3D5D8EDCE38B}"/>
    <dgm:cxn modelId="{E37781BC-DA84-4436-B020-E3554D88DC08}" type="presOf" srcId="{20786B9E-0C33-42CA-B983-AD92C2DABA6A}" destId="{E416BD5F-68D3-4883-B84A-4B5CFD5E5862}" srcOrd="0" destOrd="0" presId="urn:microsoft.com/office/officeart/2005/8/layout/vList6"/>
    <dgm:cxn modelId="{E5872908-982A-45CE-BBCF-0CB39A8189FB}" srcId="{20786B9E-0C33-42CA-B983-AD92C2DABA6A}" destId="{40818C1C-D097-4254-9B96-BA4957521C49}" srcOrd="1" destOrd="0" parTransId="{2DA4D4B8-AFCB-4EE7-A6F2-9BD9108AA807}" sibTransId="{B90C514A-B9FF-493C-A15C-175DBF5C2C64}"/>
    <dgm:cxn modelId="{4DB33B4A-7556-4B4F-AF8B-3434E7915BE7}" type="presOf" srcId="{40818C1C-D097-4254-9B96-BA4957521C49}" destId="{DD8201F1-1FCF-4593-A0D2-9A1150F7B232}" srcOrd="0" destOrd="1" presId="urn:microsoft.com/office/officeart/2005/8/layout/vList6"/>
    <dgm:cxn modelId="{C21583F5-E622-4DC3-88A0-6B2224EEF083}" type="presOf" srcId="{AA8CCEEB-99B5-40E1-B174-E600DB92B0EA}" destId="{DD8201F1-1FCF-4593-A0D2-9A1150F7B232}" srcOrd="0" destOrd="0" presId="urn:microsoft.com/office/officeart/2005/8/layout/vList6"/>
    <dgm:cxn modelId="{648F6AF7-55F8-47AE-A84D-324843885C3C}" type="presOf" srcId="{FF9B4FE7-5B4D-4CFC-9EE6-474CC032A0C5}" destId="{8173A474-0830-4A02-9F8C-63D58FC3F67D}" srcOrd="0" destOrd="0" presId="urn:microsoft.com/office/officeart/2005/8/layout/vList6"/>
    <dgm:cxn modelId="{9E0673A0-F0FE-4D8D-8648-4A2E39B2B5F0}" srcId="{FF9B4FE7-5B4D-4CFC-9EE6-474CC032A0C5}" destId="{F7CC336C-C8EC-40E8-8D9C-85F7BD8CE390}" srcOrd="0" destOrd="0" parTransId="{E9556CEE-160E-42DA-973F-3DA78BCA061B}" sibTransId="{B9950053-AAA6-4CBB-BEE6-97230749386D}"/>
    <dgm:cxn modelId="{7A5C9098-22CC-4A41-BD9A-600CAD7E6CEE}" type="presOf" srcId="{13A2942F-1615-4F37-B8C3-B816EC71B54B}" destId="{E93BE5C3-4B4A-45B3-B2A0-08DA9293CBB4}" srcOrd="0" destOrd="0" presId="urn:microsoft.com/office/officeart/2005/8/layout/vList6"/>
    <dgm:cxn modelId="{605596CB-A329-4C19-A41A-A5BF52A6F2EE}" type="presOf" srcId="{9A0797BD-D739-45C2-98D1-280AA9AF7FFA}" destId="{E3ECFA35-89DC-48D0-9346-7A75BB8D4C59}" srcOrd="0" destOrd="1" presId="urn:microsoft.com/office/officeart/2005/8/layout/vList6"/>
    <dgm:cxn modelId="{7C3F8661-B783-4BDB-83B5-D28E5446B42F}" srcId="{13A2942F-1615-4F37-B8C3-B816EC71B54B}" destId="{20786B9E-0C33-42CA-B983-AD92C2DABA6A}" srcOrd="0" destOrd="0" parTransId="{B572FA9B-0FFA-40C1-89B0-A9059E56C045}" sibTransId="{A56487C3-5C74-4746-93DC-9A8A389E2FED}"/>
    <dgm:cxn modelId="{7ABD3239-A2F5-4613-88F7-DA31AA28795D}" type="presOf" srcId="{F7CC336C-C8EC-40E8-8D9C-85F7BD8CE390}" destId="{E3ECFA35-89DC-48D0-9346-7A75BB8D4C59}" srcOrd="0" destOrd="0" presId="urn:microsoft.com/office/officeart/2005/8/layout/vList6"/>
    <dgm:cxn modelId="{45855EF7-12DE-46CB-9E9D-FAF29CA46FA2}" srcId="{FF9B4FE7-5B4D-4CFC-9EE6-474CC032A0C5}" destId="{9A0797BD-D739-45C2-98D1-280AA9AF7FFA}" srcOrd="1" destOrd="0" parTransId="{6B524D49-CA5B-42DE-A272-BD1B6877674A}" sibTransId="{51879087-9B3D-4B29-99B2-467538070EBF}"/>
    <dgm:cxn modelId="{FE945C1D-51D0-4B47-9A6C-B4392F6F4111}" srcId="{13A2942F-1615-4F37-B8C3-B816EC71B54B}" destId="{FF9B4FE7-5B4D-4CFC-9EE6-474CC032A0C5}" srcOrd="1" destOrd="0" parTransId="{9E5711D2-3ED0-4312-A768-C40A51681034}" sibTransId="{386F86B0-984B-459C-81F9-722C2D61CCA0}"/>
    <dgm:cxn modelId="{D9C6D5F5-60A7-49B7-A64C-6116E0705B81}" type="presParOf" srcId="{E93BE5C3-4B4A-45B3-B2A0-08DA9293CBB4}" destId="{E861ADD1-E489-476A-B641-BFD0D2B9AEE2}" srcOrd="0" destOrd="0" presId="urn:microsoft.com/office/officeart/2005/8/layout/vList6"/>
    <dgm:cxn modelId="{2D58D1E2-962C-4491-B03D-F8F191E59EC9}" type="presParOf" srcId="{E861ADD1-E489-476A-B641-BFD0D2B9AEE2}" destId="{E416BD5F-68D3-4883-B84A-4B5CFD5E5862}" srcOrd="0" destOrd="0" presId="urn:microsoft.com/office/officeart/2005/8/layout/vList6"/>
    <dgm:cxn modelId="{0B09AD6C-4F81-4CA6-89AE-649304D0E0EF}" type="presParOf" srcId="{E861ADD1-E489-476A-B641-BFD0D2B9AEE2}" destId="{DD8201F1-1FCF-4593-A0D2-9A1150F7B232}" srcOrd="1" destOrd="0" presId="urn:microsoft.com/office/officeart/2005/8/layout/vList6"/>
    <dgm:cxn modelId="{AA3D6C42-B7F2-44E7-9EEA-77444DCAC457}" type="presParOf" srcId="{E93BE5C3-4B4A-45B3-B2A0-08DA9293CBB4}" destId="{0FA0D0B3-8703-4655-863B-CE7D432BE220}" srcOrd="1" destOrd="0" presId="urn:microsoft.com/office/officeart/2005/8/layout/vList6"/>
    <dgm:cxn modelId="{A5C12723-D158-4EB0-B05D-AE9984989C58}" type="presParOf" srcId="{E93BE5C3-4B4A-45B3-B2A0-08DA9293CBB4}" destId="{366C9684-3D7D-45AA-8510-47DB45FB73DC}" srcOrd="2" destOrd="0" presId="urn:microsoft.com/office/officeart/2005/8/layout/vList6"/>
    <dgm:cxn modelId="{A6788EB0-D5A1-47C5-9BEB-C893CA0CD183}" type="presParOf" srcId="{366C9684-3D7D-45AA-8510-47DB45FB73DC}" destId="{8173A474-0830-4A02-9F8C-63D58FC3F67D}" srcOrd="0" destOrd="0" presId="urn:microsoft.com/office/officeart/2005/8/layout/vList6"/>
    <dgm:cxn modelId="{B46C4068-46AD-4F3E-A261-E4D38B60AAA5}" type="presParOf" srcId="{366C9684-3D7D-45AA-8510-47DB45FB73DC}" destId="{E3ECFA35-89DC-48D0-9346-7A75BB8D4C5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04E724-C1E1-40DC-BB6B-9D8F8BFFB14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7D76ECD-A1D5-44BD-8EE5-373604F26608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政策制度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891E6C1-003B-42F4-B3E5-134AC5567440}" type="parTrans" cxnId="{BC08C3ED-571F-4D27-B081-146F1BC51632}">
      <dgm:prSet/>
      <dgm:spPr/>
      <dgm:t>
        <a:bodyPr/>
        <a:lstStyle/>
        <a:p>
          <a:endParaRPr lang="zh-TW" altLang="en-US"/>
        </a:p>
      </dgm:t>
    </dgm:pt>
    <dgm:pt modelId="{E37DC3CE-A58B-4466-B3C8-69BFB66A48C3}" type="sibTrans" cxnId="{BC08C3ED-571F-4D27-B081-146F1BC51632}">
      <dgm:prSet/>
      <dgm:spPr/>
      <dgm:t>
        <a:bodyPr/>
        <a:lstStyle/>
        <a:p>
          <a:endParaRPr lang="zh-TW" altLang="en-US"/>
        </a:p>
      </dgm:t>
    </dgm:pt>
    <dgm:pt modelId="{D531780B-79CC-487D-8894-956E0C5C6B79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家庭計劃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—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由專家決定可以生幾個孩子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516C13B-2626-4791-B50C-F48BF7556DE5}" type="parTrans" cxnId="{80C3A4D6-C070-46CE-94AF-D56F114C609C}">
      <dgm:prSet/>
      <dgm:spPr/>
      <dgm:t>
        <a:bodyPr/>
        <a:lstStyle/>
        <a:p>
          <a:endParaRPr lang="zh-TW" altLang="en-US"/>
        </a:p>
      </dgm:t>
    </dgm:pt>
    <dgm:pt modelId="{6B56322B-563B-48CA-812B-760678B2FD2B}" type="sibTrans" cxnId="{80C3A4D6-C070-46CE-94AF-D56F114C609C}">
      <dgm:prSet/>
      <dgm:spPr/>
      <dgm:t>
        <a:bodyPr/>
        <a:lstStyle/>
        <a:p>
          <a:endParaRPr lang="zh-TW" altLang="en-US"/>
        </a:p>
      </dgm:t>
    </dgm:pt>
    <dgm:pt modelId="{7FAF4A22-3055-456F-A5E0-A0FBEABD694E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生育主宰權被人口政策漠視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086B221-833A-4B63-9154-074870EC790D}" type="parTrans" cxnId="{AD4D3F4D-B72C-4BB1-9DDC-BA3EF2D43D2B}">
      <dgm:prSet/>
      <dgm:spPr/>
      <dgm:t>
        <a:bodyPr/>
        <a:lstStyle/>
        <a:p>
          <a:endParaRPr lang="zh-TW" altLang="en-US"/>
        </a:p>
      </dgm:t>
    </dgm:pt>
    <dgm:pt modelId="{8C91F202-3DAA-49C1-B9B4-C9A97D880028}" type="sibTrans" cxnId="{AD4D3F4D-B72C-4BB1-9DDC-BA3EF2D43D2B}">
      <dgm:prSet/>
      <dgm:spPr/>
      <dgm:t>
        <a:bodyPr/>
        <a:lstStyle/>
        <a:p>
          <a:endParaRPr lang="zh-TW" altLang="en-US"/>
        </a:p>
      </dgm:t>
    </dgm:pt>
    <dgm:pt modelId="{09B540C5-35EA-403A-B535-327E1A002C93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醫療體制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06F73A8-EAFB-48CC-9FC6-B9F3AE27154F}" type="parTrans" cxnId="{F7A0383E-D26E-4951-8A62-55195A9F9E7B}">
      <dgm:prSet/>
      <dgm:spPr/>
      <dgm:t>
        <a:bodyPr/>
        <a:lstStyle/>
        <a:p>
          <a:endParaRPr lang="zh-TW" altLang="en-US"/>
        </a:p>
      </dgm:t>
    </dgm:pt>
    <dgm:pt modelId="{9F9AD443-E44F-482C-8317-E169315E220C}" type="sibTrans" cxnId="{F7A0383E-D26E-4951-8A62-55195A9F9E7B}">
      <dgm:prSet/>
      <dgm:spPr/>
      <dgm:t>
        <a:bodyPr/>
        <a:lstStyle/>
        <a:p>
          <a:endParaRPr lang="zh-TW" altLang="en-US"/>
        </a:p>
      </dgm:t>
    </dgm:pt>
    <dgm:pt modelId="{3727EAFC-9A44-45A4-B015-1C4333F36520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專注測量荷爾蒙變化，症狀與如何診斷治療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F590EA7-34C5-426F-A824-1BC942DEFC82}" type="parTrans" cxnId="{8783DE62-B997-464D-A151-F83863F7A1D5}">
      <dgm:prSet/>
      <dgm:spPr/>
      <dgm:t>
        <a:bodyPr/>
        <a:lstStyle/>
        <a:p>
          <a:endParaRPr lang="zh-TW" altLang="en-US"/>
        </a:p>
      </dgm:t>
    </dgm:pt>
    <dgm:pt modelId="{2C88A335-14BD-4E83-BEDE-DABF41BC662A}" type="sibTrans" cxnId="{8783DE62-B997-464D-A151-F83863F7A1D5}">
      <dgm:prSet/>
      <dgm:spPr/>
      <dgm:t>
        <a:bodyPr/>
        <a:lstStyle/>
        <a:p>
          <a:endParaRPr lang="zh-TW" altLang="en-US"/>
        </a:p>
      </dgm:t>
    </dgm:pt>
    <dgm:pt modelId="{0A295891-A528-4173-BFB9-D82D62D2FC2D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缺乏女性發聲權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751E3A6-0CCF-42AB-8009-B8A67E7012E6}" type="parTrans" cxnId="{56D3BDC9-EFD3-4B13-9EBC-0814607A8633}">
      <dgm:prSet/>
      <dgm:spPr/>
      <dgm:t>
        <a:bodyPr/>
        <a:lstStyle/>
        <a:p>
          <a:endParaRPr lang="zh-TW" altLang="en-US"/>
        </a:p>
      </dgm:t>
    </dgm:pt>
    <dgm:pt modelId="{96AA3A21-FC4F-427F-A54A-E489DABF6D8C}" type="sibTrans" cxnId="{56D3BDC9-EFD3-4B13-9EBC-0814607A8633}">
      <dgm:prSet/>
      <dgm:spPr/>
      <dgm:t>
        <a:bodyPr/>
        <a:lstStyle/>
        <a:p>
          <a:endParaRPr lang="zh-TW" altLang="en-US"/>
        </a:p>
      </dgm:t>
    </dgm:pt>
    <dgm:pt modelId="{CF2573E4-EA4C-4ED0-A79A-E7B0C03F5978}" type="pres">
      <dgm:prSet presAssocID="{4504E724-C1E1-40DC-BB6B-9D8F8BFFB1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67AEB386-277F-4F19-8ECE-28E1742327A4}" type="pres">
      <dgm:prSet presAssocID="{67D76ECD-A1D5-44BD-8EE5-373604F26608}" presName="linNode" presStyleCnt="0"/>
      <dgm:spPr/>
    </dgm:pt>
    <dgm:pt modelId="{D4426E00-9CCE-4046-A7AE-D7D933112532}" type="pres">
      <dgm:prSet presAssocID="{67D76ECD-A1D5-44BD-8EE5-373604F2660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30D860-229D-4115-8614-E4269EECB229}" type="pres">
      <dgm:prSet presAssocID="{67D76ECD-A1D5-44BD-8EE5-373604F2660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4B55F5-D22C-435F-A6B7-BC8E478986E0}" type="pres">
      <dgm:prSet presAssocID="{E37DC3CE-A58B-4466-B3C8-69BFB66A48C3}" presName="spacing" presStyleCnt="0"/>
      <dgm:spPr/>
    </dgm:pt>
    <dgm:pt modelId="{2851C976-AECD-4775-A22C-A3477D9F3C2B}" type="pres">
      <dgm:prSet presAssocID="{09B540C5-35EA-403A-B535-327E1A002C93}" presName="linNode" presStyleCnt="0"/>
      <dgm:spPr/>
    </dgm:pt>
    <dgm:pt modelId="{0EF4BAA9-6FE7-4500-9267-5CD110924829}" type="pres">
      <dgm:prSet presAssocID="{09B540C5-35EA-403A-B535-327E1A002C9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2E2E06-DA7C-4B71-89E8-D45AE02B813E}" type="pres">
      <dgm:prSet presAssocID="{09B540C5-35EA-403A-B535-327E1A002C9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6C211A0-BEE0-4A7F-B744-3542F12F2B06}" type="presOf" srcId="{7FAF4A22-3055-456F-A5E0-A0FBEABD694E}" destId="{A630D860-229D-4115-8614-E4269EECB229}" srcOrd="0" destOrd="1" presId="urn:microsoft.com/office/officeart/2005/8/layout/vList6"/>
    <dgm:cxn modelId="{BC08C3ED-571F-4D27-B081-146F1BC51632}" srcId="{4504E724-C1E1-40DC-BB6B-9D8F8BFFB145}" destId="{67D76ECD-A1D5-44BD-8EE5-373604F26608}" srcOrd="0" destOrd="0" parTransId="{2891E6C1-003B-42F4-B3E5-134AC5567440}" sibTransId="{E37DC3CE-A58B-4466-B3C8-69BFB66A48C3}"/>
    <dgm:cxn modelId="{0575B109-4BBC-4B1E-B070-E4D008BFD543}" type="presOf" srcId="{67D76ECD-A1D5-44BD-8EE5-373604F26608}" destId="{D4426E00-9CCE-4046-A7AE-D7D933112532}" srcOrd="0" destOrd="0" presId="urn:microsoft.com/office/officeart/2005/8/layout/vList6"/>
    <dgm:cxn modelId="{8783DE62-B997-464D-A151-F83863F7A1D5}" srcId="{09B540C5-35EA-403A-B535-327E1A002C93}" destId="{3727EAFC-9A44-45A4-B015-1C4333F36520}" srcOrd="0" destOrd="0" parTransId="{1F590EA7-34C5-426F-A824-1BC942DEFC82}" sibTransId="{2C88A335-14BD-4E83-BEDE-DABF41BC662A}"/>
    <dgm:cxn modelId="{E001DCC3-D151-4370-99E4-D8317278C6BA}" type="presOf" srcId="{09B540C5-35EA-403A-B535-327E1A002C93}" destId="{0EF4BAA9-6FE7-4500-9267-5CD110924829}" srcOrd="0" destOrd="0" presId="urn:microsoft.com/office/officeart/2005/8/layout/vList6"/>
    <dgm:cxn modelId="{E2579111-C2C9-4BCC-92E1-EA50E22FA5FC}" type="presOf" srcId="{D531780B-79CC-487D-8894-956E0C5C6B79}" destId="{A630D860-229D-4115-8614-E4269EECB229}" srcOrd="0" destOrd="0" presId="urn:microsoft.com/office/officeart/2005/8/layout/vList6"/>
    <dgm:cxn modelId="{620B3C8A-4A68-4707-938D-AE7DE239D6BA}" type="presOf" srcId="{3727EAFC-9A44-45A4-B015-1C4333F36520}" destId="{262E2E06-DA7C-4B71-89E8-D45AE02B813E}" srcOrd="0" destOrd="0" presId="urn:microsoft.com/office/officeart/2005/8/layout/vList6"/>
    <dgm:cxn modelId="{AD4D3F4D-B72C-4BB1-9DDC-BA3EF2D43D2B}" srcId="{67D76ECD-A1D5-44BD-8EE5-373604F26608}" destId="{7FAF4A22-3055-456F-A5E0-A0FBEABD694E}" srcOrd="1" destOrd="0" parTransId="{6086B221-833A-4B63-9154-074870EC790D}" sibTransId="{8C91F202-3DAA-49C1-B9B4-C9A97D880028}"/>
    <dgm:cxn modelId="{80C3A4D6-C070-46CE-94AF-D56F114C609C}" srcId="{67D76ECD-A1D5-44BD-8EE5-373604F26608}" destId="{D531780B-79CC-487D-8894-956E0C5C6B79}" srcOrd="0" destOrd="0" parTransId="{F516C13B-2626-4791-B50C-F48BF7556DE5}" sibTransId="{6B56322B-563B-48CA-812B-760678B2FD2B}"/>
    <dgm:cxn modelId="{56D3BDC9-EFD3-4B13-9EBC-0814607A8633}" srcId="{09B540C5-35EA-403A-B535-327E1A002C93}" destId="{0A295891-A528-4173-BFB9-D82D62D2FC2D}" srcOrd="1" destOrd="0" parTransId="{E751E3A6-0CCF-42AB-8009-B8A67E7012E6}" sibTransId="{96AA3A21-FC4F-427F-A54A-E489DABF6D8C}"/>
    <dgm:cxn modelId="{EDF9634A-DA06-4A29-9369-A8CCE1678A4D}" type="presOf" srcId="{0A295891-A528-4173-BFB9-D82D62D2FC2D}" destId="{262E2E06-DA7C-4B71-89E8-D45AE02B813E}" srcOrd="0" destOrd="1" presId="urn:microsoft.com/office/officeart/2005/8/layout/vList6"/>
    <dgm:cxn modelId="{F7A0383E-D26E-4951-8A62-55195A9F9E7B}" srcId="{4504E724-C1E1-40DC-BB6B-9D8F8BFFB145}" destId="{09B540C5-35EA-403A-B535-327E1A002C93}" srcOrd="1" destOrd="0" parTransId="{F06F73A8-EAFB-48CC-9FC6-B9F3AE27154F}" sibTransId="{9F9AD443-E44F-482C-8317-E169315E220C}"/>
    <dgm:cxn modelId="{FA06AFDB-49AD-4582-B1C0-08DF439EC8A7}" type="presOf" srcId="{4504E724-C1E1-40DC-BB6B-9D8F8BFFB145}" destId="{CF2573E4-EA4C-4ED0-A79A-E7B0C03F5978}" srcOrd="0" destOrd="0" presId="urn:microsoft.com/office/officeart/2005/8/layout/vList6"/>
    <dgm:cxn modelId="{FA81CE8C-D926-42E6-89DB-8F5336D65551}" type="presParOf" srcId="{CF2573E4-EA4C-4ED0-A79A-E7B0C03F5978}" destId="{67AEB386-277F-4F19-8ECE-28E1742327A4}" srcOrd="0" destOrd="0" presId="urn:microsoft.com/office/officeart/2005/8/layout/vList6"/>
    <dgm:cxn modelId="{07B6CB04-B72B-4C73-ACC5-81A06E40B300}" type="presParOf" srcId="{67AEB386-277F-4F19-8ECE-28E1742327A4}" destId="{D4426E00-9CCE-4046-A7AE-D7D933112532}" srcOrd="0" destOrd="0" presId="urn:microsoft.com/office/officeart/2005/8/layout/vList6"/>
    <dgm:cxn modelId="{9ADDD18C-23E4-47AA-98F9-633E1C9E0C42}" type="presParOf" srcId="{67AEB386-277F-4F19-8ECE-28E1742327A4}" destId="{A630D860-229D-4115-8614-E4269EECB229}" srcOrd="1" destOrd="0" presId="urn:microsoft.com/office/officeart/2005/8/layout/vList6"/>
    <dgm:cxn modelId="{A666A225-1FF6-4153-AF3C-AB968E43D13B}" type="presParOf" srcId="{CF2573E4-EA4C-4ED0-A79A-E7B0C03F5978}" destId="{6D4B55F5-D22C-435F-A6B7-BC8E478986E0}" srcOrd="1" destOrd="0" presId="urn:microsoft.com/office/officeart/2005/8/layout/vList6"/>
    <dgm:cxn modelId="{BFE8D00A-D3F4-4600-AA3C-562A64FAF969}" type="presParOf" srcId="{CF2573E4-EA4C-4ED0-A79A-E7B0C03F5978}" destId="{2851C976-AECD-4775-A22C-A3477D9F3C2B}" srcOrd="2" destOrd="0" presId="urn:microsoft.com/office/officeart/2005/8/layout/vList6"/>
    <dgm:cxn modelId="{A791D599-A63E-473D-9579-F3AB5D49CAB5}" type="presParOf" srcId="{2851C976-AECD-4775-A22C-A3477D9F3C2B}" destId="{0EF4BAA9-6FE7-4500-9267-5CD110924829}" srcOrd="0" destOrd="0" presId="urn:microsoft.com/office/officeart/2005/8/layout/vList6"/>
    <dgm:cxn modelId="{B5932579-B098-4B33-870F-39330CDABB73}" type="presParOf" srcId="{2851C976-AECD-4775-A22C-A3477D9F3C2B}" destId="{262E2E06-DA7C-4B71-89E8-D45AE02B813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52ACA1-6EBD-4369-BB3E-0618F61E2E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FC334FC-2738-4FC8-8F1F-6AE2BF5956B5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醫療科技簡化婦女荷爾蒙及其身體症狀</a:t>
          </a:r>
          <a:endParaRPr lang="zh-TW" altLang="en-US" dirty="0"/>
        </a:p>
      </dgm:t>
    </dgm:pt>
    <dgm:pt modelId="{736D8C88-6B0F-4613-BBD5-01AB9C6C791B}" type="parTrans" cxnId="{792D0464-7366-4763-9E87-93ECA39F2270}">
      <dgm:prSet/>
      <dgm:spPr/>
      <dgm:t>
        <a:bodyPr/>
        <a:lstStyle/>
        <a:p>
          <a:endParaRPr lang="zh-TW" altLang="en-US"/>
        </a:p>
      </dgm:t>
    </dgm:pt>
    <dgm:pt modelId="{CEE55B8E-4B0D-4131-92D0-4647FE2D8377}" type="sibTrans" cxnId="{792D0464-7366-4763-9E87-93ECA39F2270}">
      <dgm:prSet/>
      <dgm:spPr/>
      <dgm:t>
        <a:bodyPr/>
        <a:lstStyle/>
        <a:p>
          <a:endParaRPr lang="zh-TW" altLang="en-US"/>
        </a:p>
      </dgm:t>
    </dgm:pt>
    <dgm:pt modelId="{0DF50AE4-0186-4E6C-B4CE-FD4AA9A37289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婦女主觀經驗被消音，被醫師權威所淹沒</a:t>
          </a:r>
          <a:endParaRPr lang="zh-TW" altLang="en-US" dirty="0"/>
        </a:p>
      </dgm:t>
    </dgm:pt>
    <dgm:pt modelId="{E9BC47CA-3578-4E35-A565-0261200FDE64}" type="parTrans" cxnId="{BB1AFF36-207D-4A14-87D4-582093B2487D}">
      <dgm:prSet/>
      <dgm:spPr/>
      <dgm:t>
        <a:bodyPr/>
        <a:lstStyle/>
        <a:p>
          <a:endParaRPr lang="zh-TW" altLang="en-US"/>
        </a:p>
      </dgm:t>
    </dgm:pt>
    <dgm:pt modelId="{64B7A02F-9D62-40D9-A845-FC43C7E5A0D8}" type="sibTrans" cxnId="{BB1AFF36-207D-4A14-87D4-582093B2487D}">
      <dgm:prSet/>
      <dgm:spPr/>
      <dgm:t>
        <a:bodyPr/>
        <a:lstStyle/>
        <a:p>
          <a:endParaRPr lang="zh-TW" altLang="en-US"/>
        </a:p>
      </dgm:t>
    </dgm:pt>
    <dgm:pt modelId="{68AA3A43-5593-46A4-B70A-425D487E3DDE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婦女停經醫療化</a:t>
          </a:r>
          <a:endParaRPr lang="zh-TW" altLang="en-US" dirty="0"/>
        </a:p>
      </dgm:t>
    </dgm:pt>
    <dgm:pt modelId="{8DF9CC37-75B5-4E1F-98A5-C010F0E26873}" type="parTrans" cxnId="{62F64EE3-8825-4667-8746-6176475C2774}">
      <dgm:prSet/>
      <dgm:spPr/>
      <dgm:t>
        <a:bodyPr/>
        <a:lstStyle/>
        <a:p>
          <a:endParaRPr lang="zh-TW" altLang="en-US"/>
        </a:p>
      </dgm:t>
    </dgm:pt>
    <dgm:pt modelId="{DAFCC411-DFCF-477C-B4A7-2823BE33FF2D}" type="sibTrans" cxnId="{62F64EE3-8825-4667-8746-6176475C2774}">
      <dgm:prSet/>
      <dgm:spPr/>
      <dgm:t>
        <a:bodyPr/>
        <a:lstStyle/>
        <a:p>
          <a:endParaRPr lang="zh-TW" altLang="en-US"/>
        </a:p>
      </dgm:t>
    </dgm:pt>
    <dgm:pt modelId="{13FBA8BF-A953-4AD8-AEC4-1490BAFD56FA}" type="pres">
      <dgm:prSet presAssocID="{4352ACA1-6EBD-4369-BB3E-0618F61E2E70}" presName="linear" presStyleCnt="0">
        <dgm:presLayoutVars>
          <dgm:dir/>
          <dgm:animLvl val="lvl"/>
          <dgm:resizeHandles val="exact"/>
        </dgm:presLayoutVars>
      </dgm:prSet>
      <dgm:spPr/>
    </dgm:pt>
    <dgm:pt modelId="{7F239DF9-3C0D-49C8-B6C2-A8BBC61D6191}" type="pres">
      <dgm:prSet presAssocID="{9FC334FC-2738-4FC8-8F1F-6AE2BF5956B5}" presName="parentLin" presStyleCnt="0"/>
      <dgm:spPr/>
    </dgm:pt>
    <dgm:pt modelId="{910D62BE-BE73-4F35-BAD9-9EB7BD527EEF}" type="pres">
      <dgm:prSet presAssocID="{9FC334FC-2738-4FC8-8F1F-6AE2BF5956B5}" presName="parentLeftMargin" presStyleLbl="node1" presStyleIdx="0" presStyleCnt="3"/>
      <dgm:spPr/>
    </dgm:pt>
    <dgm:pt modelId="{E9991830-10D1-415E-8FB3-950BC4A6AAEF}" type="pres">
      <dgm:prSet presAssocID="{9FC334FC-2738-4FC8-8F1F-6AE2BF5956B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41AB38-6AA6-4CE3-BC86-2E75F1EA4EE4}" type="pres">
      <dgm:prSet presAssocID="{9FC334FC-2738-4FC8-8F1F-6AE2BF5956B5}" presName="negativeSpace" presStyleCnt="0"/>
      <dgm:spPr/>
    </dgm:pt>
    <dgm:pt modelId="{7C6B2524-EF2C-4396-A7A4-C30CA2F1C8FB}" type="pres">
      <dgm:prSet presAssocID="{9FC334FC-2738-4FC8-8F1F-6AE2BF5956B5}" presName="childText" presStyleLbl="conFgAcc1" presStyleIdx="0" presStyleCnt="3">
        <dgm:presLayoutVars>
          <dgm:bulletEnabled val="1"/>
        </dgm:presLayoutVars>
      </dgm:prSet>
      <dgm:spPr/>
    </dgm:pt>
    <dgm:pt modelId="{764CAAF8-C76F-4B80-9BCF-10B21420C62A}" type="pres">
      <dgm:prSet presAssocID="{CEE55B8E-4B0D-4131-92D0-4647FE2D8377}" presName="spaceBetweenRectangles" presStyleCnt="0"/>
      <dgm:spPr/>
    </dgm:pt>
    <dgm:pt modelId="{52C0F7E7-CB1B-40D3-9FCC-17B8165DE689}" type="pres">
      <dgm:prSet presAssocID="{0DF50AE4-0186-4E6C-B4CE-FD4AA9A37289}" presName="parentLin" presStyleCnt="0"/>
      <dgm:spPr/>
    </dgm:pt>
    <dgm:pt modelId="{C3FD0E5A-FF9A-4677-992A-9795A436F587}" type="pres">
      <dgm:prSet presAssocID="{0DF50AE4-0186-4E6C-B4CE-FD4AA9A37289}" presName="parentLeftMargin" presStyleLbl="node1" presStyleIdx="0" presStyleCnt="3"/>
      <dgm:spPr/>
    </dgm:pt>
    <dgm:pt modelId="{A6EB9529-6D35-4AD4-9428-0D1D23E02054}" type="pres">
      <dgm:prSet presAssocID="{0DF50AE4-0186-4E6C-B4CE-FD4AA9A372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B80145-1743-4947-9BE2-927BE1C02FB7}" type="pres">
      <dgm:prSet presAssocID="{0DF50AE4-0186-4E6C-B4CE-FD4AA9A37289}" presName="negativeSpace" presStyleCnt="0"/>
      <dgm:spPr/>
    </dgm:pt>
    <dgm:pt modelId="{1CE0A939-9143-480B-B614-7827EE4DAAD7}" type="pres">
      <dgm:prSet presAssocID="{0DF50AE4-0186-4E6C-B4CE-FD4AA9A37289}" presName="childText" presStyleLbl="conFgAcc1" presStyleIdx="1" presStyleCnt="3">
        <dgm:presLayoutVars>
          <dgm:bulletEnabled val="1"/>
        </dgm:presLayoutVars>
      </dgm:prSet>
      <dgm:spPr/>
    </dgm:pt>
    <dgm:pt modelId="{82693557-F722-45F4-926A-EB812B68CB9C}" type="pres">
      <dgm:prSet presAssocID="{64B7A02F-9D62-40D9-A845-FC43C7E5A0D8}" presName="spaceBetweenRectangles" presStyleCnt="0"/>
      <dgm:spPr/>
    </dgm:pt>
    <dgm:pt modelId="{3B4C3281-28E1-4666-967E-F9EFB12FCBEE}" type="pres">
      <dgm:prSet presAssocID="{68AA3A43-5593-46A4-B70A-425D487E3DDE}" presName="parentLin" presStyleCnt="0"/>
      <dgm:spPr/>
    </dgm:pt>
    <dgm:pt modelId="{A614BEBF-F8C5-405E-80DF-ACCA5DBE9D71}" type="pres">
      <dgm:prSet presAssocID="{68AA3A43-5593-46A4-B70A-425D487E3DDE}" presName="parentLeftMargin" presStyleLbl="node1" presStyleIdx="1" presStyleCnt="3"/>
      <dgm:spPr/>
    </dgm:pt>
    <dgm:pt modelId="{E8752E47-48F5-444B-BD48-6C5218BF986B}" type="pres">
      <dgm:prSet presAssocID="{68AA3A43-5593-46A4-B70A-425D487E3DD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FF3A23-6E3F-4C2F-891B-9DFA511B3595}" type="pres">
      <dgm:prSet presAssocID="{68AA3A43-5593-46A4-B70A-425D487E3DDE}" presName="negativeSpace" presStyleCnt="0"/>
      <dgm:spPr/>
    </dgm:pt>
    <dgm:pt modelId="{6E530046-D7C2-4E96-AA52-D1B139136FA7}" type="pres">
      <dgm:prSet presAssocID="{68AA3A43-5593-46A4-B70A-425D487E3DD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1AFF36-207D-4A14-87D4-582093B2487D}" srcId="{4352ACA1-6EBD-4369-BB3E-0618F61E2E70}" destId="{0DF50AE4-0186-4E6C-B4CE-FD4AA9A37289}" srcOrd="1" destOrd="0" parTransId="{E9BC47CA-3578-4E35-A565-0261200FDE64}" sibTransId="{64B7A02F-9D62-40D9-A845-FC43C7E5A0D8}"/>
    <dgm:cxn modelId="{49E94BC0-1784-4CE4-92F4-6863A2DFAC00}" type="presOf" srcId="{9FC334FC-2738-4FC8-8F1F-6AE2BF5956B5}" destId="{E9991830-10D1-415E-8FB3-950BC4A6AAEF}" srcOrd="1" destOrd="0" presId="urn:microsoft.com/office/officeart/2005/8/layout/list1"/>
    <dgm:cxn modelId="{23640312-480E-498F-B2E4-45A00C2C426D}" type="presOf" srcId="{4352ACA1-6EBD-4369-BB3E-0618F61E2E70}" destId="{13FBA8BF-A953-4AD8-AEC4-1490BAFD56FA}" srcOrd="0" destOrd="0" presId="urn:microsoft.com/office/officeart/2005/8/layout/list1"/>
    <dgm:cxn modelId="{A0FA0149-A8C1-446C-9055-ABB40C97FEB3}" type="presOf" srcId="{0DF50AE4-0186-4E6C-B4CE-FD4AA9A37289}" destId="{A6EB9529-6D35-4AD4-9428-0D1D23E02054}" srcOrd="1" destOrd="0" presId="urn:microsoft.com/office/officeart/2005/8/layout/list1"/>
    <dgm:cxn modelId="{18403DEF-2764-4895-A055-3313253C4022}" type="presOf" srcId="{9FC334FC-2738-4FC8-8F1F-6AE2BF5956B5}" destId="{910D62BE-BE73-4F35-BAD9-9EB7BD527EEF}" srcOrd="0" destOrd="0" presId="urn:microsoft.com/office/officeart/2005/8/layout/list1"/>
    <dgm:cxn modelId="{62F64EE3-8825-4667-8746-6176475C2774}" srcId="{4352ACA1-6EBD-4369-BB3E-0618F61E2E70}" destId="{68AA3A43-5593-46A4-B70A-425D487E3DDE}" srcOrd="2" destOrd="0" parTransId="{8DF9CC37-75B5-4E1F-98A5-C010F0E26873}" sibTransId="{DAFCC411-DFCF-477C-B4A7-2823BE33FF2D}"/>
    <dgm:cxn modelId="{F7174DCB-107B-420E-A111-E233C619A522}" type="presOf" srcId="{0DF50AE4-0186-4E6C-B4CE-FD4AA9A37289}" destId="{C3FD0E5A-FF9A-4677-992A-9795A436F587}" srcOrd="0" destOrd="0" presId="urn:microsoft.com/office/officeart/2005/8/layout/list1"/>
    <dgm:cxn modelId="{8AFC32AC-BDD9-4391-9C58-4EE60A2972CF}" type="presOf" srcId="{68AA3A43-5593-46A4-B70A-425D487E3DDE}" destId="{A614BEBF-F8C5-405E-80DF-ACCA5DBE9D71}" srcOrd="0" destOrd="0" presId="urn:microsoft.com/office/officeart/2005/8/layout/list1"/>
    <dgm:cxn modelId="{2F4AD48B-795B-4E54-BBA9-365B60A5A05E}" type="presOf" srcId="{68AA3A43-5593-46A4-B70A-425D487E3DDE}" destId="{E8752E47-48F5-444B-BD48-6C5218BF986B}" srcOrd="1" destOrd="0" presId="urn:microsoft.com/office/officeart/2005/8/layout/list1"/>
    <dgm:cxn modelId="{792D0464-7366-4763-9E87-93ECA39F2270}" srcId="{4352ACA1-6EBD-4369-BB3E-0618F61E2E70}" destId="{9FC334FC-2738-4FC8-8F1F-6AE2BF5956B5}" srcOrd="0" destOrd="0" parTransId="{736D8C88-6B0F-4613-BBD5-01AB9C6C791B}" sibTransId="{CEE55B8E-4B0D-4131-92D0-4647FE2D8377}"/>
    <dgm:cxn modelId="{F051E690-560B-4B59-AAE9-CCC4077952FD}" type="presParOf" srcId="{13FBA8BF-A953-4AD8-AEC4-1490BAFD56FA}" destId="{7F239DF9-3C0D-49C8-B6C2-A8BBC61D6191}" srcOrd="0" destOrd="0" presId="urn:microsoft.com/office/officeart/2005/8/layout/list1"/>
    <dgm:cxn modelId="{D1A99CBB-A2A2-4DEC-9674-7880218C2CA1}" type="presParOf" srcId="{7F239DF9-3C0D-49C8-B6C2-A8BBC61D6191}" destId="{910D62BE-BE73-4F35-BAD9-9EB7BD527EEF}" srcOrd="0" destOrd="0" presId="urn:microsoft.com/office/officeart/2005/8/layout/list1"/>
    <dgm:cxn modelId="{88349FBB-F9FA-422A-B422-87EB3A3611D1}" type="presParOf" srcId="{7F239DF9-3C0D-49C8-B6C2-A8BBC61D6191}" destId="{E9991830-10D1-415E-8FB3-950BC4A6AAEF}" srcOrd="1" destOrd="0" presId="urn:microsoft.com/office/officeart/2005/8/layout/list1"/>
    <dgm:cxn modelId="{6335D057-2292-41F8-A19F-B31E92223FFD}" type="presParOf" srcId="{13FBA8BF-A953-4AD8-AEC4-1490BAFD56FA}" destId="{AE41AB38-6AA6-4CE3-BC86-2E75F1EA4EE4}" srcOrd="1" destOrd="0" presId="urn:microsoft.com/office/officeart/2005/8/layout/list1"/>
    <dgm:cxn modelId="{F4111561-D605-495F-A730-AB4F6AEBF600}" type="presParOf" srcId="{13FBA8BF-A953-4AD8-AEC4-1490BAFD56FA}" destId="{7C6B2524-EF2C-4396-A7A4-C30CA2F1C8FB}" srcOrd="2" destOrd="0" presId="urn:microsoft.com/office/officeart/2005/8/layout/list1"/>
    <dgm:cxn modelId="{A0AF60A9-4585-497F-B4F6-79EE36C34B45}" type="presParOf" srcId="{13FBA8BF-A953-4AD8-AEC4-1490BAFD56FA}" destId="{764CAAF8-C76F-4B80-9BCF-10B21420C62A}" srcOrd="3" destOrd="0" presId="urn:microsoft.com/office/officeart/2005/8/layout/list1"/>
    <dgm:cxn modelId="{9CD2797D-E65E-4EB9-BC47-0013B9475A58}" type="presParOf" srcId="{13FBA8BF-A953-4AD8-AEC4-1490BAFD56FA}" destId="{52C0F7E7-CB1B-40D3-9FCC-17B8165DE689}" srcOrd="4" destOrd="0" presId="urn:microsoft.com/office/officeart/2005/8/layout/list1"/>
    <dgm:cxn modelId="{8E23B040-A326-44F9-8400-447AEFB966D0}" type="presParOf" srcId="{52C0F7E7-CB1B-40D3-9FCC-17B8165DE689}" destId="{C3FD0E5A-FF9A-4677-992A-9795A436F587}" srcOrd="0" destOrd="0" presId="urn:microsoft.com/office/officeart/2005/8/layout/list1"/>
    <dgm:cxn modelId="{83A57C32-59E0-49D6-9C76-5E9D15EA858A}" type="presParOf" srcId="{52C0F7E7-CB1B-40D3-9FCC-17B8165DE689}" destId="{A6EB9529-6D35-4AD4-9428-0D1D23E02054}" srcOrd="1" destOrd="0" presId="urn:microsoft.com/office/officeart/2005/8/layout/list1"/>
    <dgm:cxn modelId="{BF6FA7C8-5ECB-4EF7-8436-8E3DD8163583}" type="presParOf" srcId="{13FBA8BF-A953-4AD8-AEC4-1490BAFD56FA}" destId="{10B80145-1743-4947-9BE2-927BE1C02FB7}" srcOrd="5" destOrd="0" presId="urn:microsoft.com/office/officeart/2005/8/layout/list1"/>
    <dgm:cxn modelId="{2D32B705-7BA2-4AEB-9B90-1AA0867F5F40}" type="presParOf" srcId="{13FBA8BF-A953-4AD8-AEC4-1490BAFD56FA}" destId="{1CE0A939-9143-480B-B614-7827EE4DAAD7}" srcOrd="6" destOrd="0" presId="urn:microsoft.com/office/officeart/2005/8/layout/list1"/>
    <dgm:cxn modelId="{BCC89163-7464-45A9-AF7B-F166D1B80696}" type="presParOf" srcId="{13FBA8BF-A953-4AD8-AEC4-1490BAFD56FA}" destId="{82693557-F722-45F4-926A-EB812B68CB9C}" srcOrd="7" destOrd="0" presId="urn:microsoft.com/office/officeart/2005/8/layout/list1"/>
    <dgm:cxn modelId="{99F4CFD6-82B8-4595-B7B2-136660F41A9E}" type="presParOf" srcId="{13FBA8BF-A953-4AD8-AEC4-1490BAFD56FA}" destId="{3B4C3281-28E1-4666-967E-F9EFB12FCBEE}" srcOrd="8" destOrd="0" presId="urn:microsoft.com/office/officeart/2005/8/layout/list1"/>
    <dgm:cxn modelId="{CBAEEF1F-D3F4-4752-9A46-3DD3D74E34EC}" type="presParOf" srcId="{3B4C3281-28E1-4666-967E-F9EFB12FCBEE}" destId="{A614BEBF-F8C5-405E-80DF-ACCA5DBE9D71}" srcOrd="0" destOrd="0" presId="urn:microsoft.com/office/officeart/2005/8/layout/list1"/>
    <dgm:cxn modelId="{F5245DAD-391B-4531-9C7B-911E8F2190D6}" type="presParOf" srcId="{3B4C3281-28E1-4666-967E-F9EFB12FCBEE}" destId="{E8752E47-48F5-444B-BD48-6C5218BF986B}" srcOrd="1" destOrd="0" presId="urn:microsoft.com/office/officeart/2005/8/layout/list1"/>
    <dgm:cxn modelId="{891FED0E-C1BB-4C4E-9759-75C54AAC2E6C}" type="presParOf" srcId="{13FBA8BF-A953-4AD8-AEC4-1490BAFD56FA}" destId="{D8FF3A23-6E3F-4C2F-891B-9DFA511B3595}" srcOrd="9" destOrd="0" presId="urn:microsoft.com/office/officeart/2005/8/layout/list1"/>
    <dgm:cxn modelId="{CF71EAD6-C041-4839-981B-F3D387A13DC3}" type="presParOf" srcId="{13FBA8BF-A953-4AD8-AEC4-1490BAFD56FA}" destId="{6E530046-D7C2-4E96-AA52-D1B139136FA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0EA01E-95F5-4E2B-B764-CC1BBDD54FFA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27603E8-026B-4C9C-8030-0A8A8E826A5F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更年期論述的形塑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89AE153-99BF-42A8-A3DA-BB3F69B04728}" type="parTrans" cxnId="{D16C1E55-2F49-459B-ACA6-B19AD3BB6DE1}">
      <dgm:prSet/>
      <dgm:spPr/>
      <dgm:t>
        <a:bodyPr/>
        <a:lstStyle/>
        <a:p>
          <a:endParaRPr lang="zh-TW" altLang="en-US"/>
        </a:p>
      </dgm:t>
    </dgm:pt>
    <dgm:pt modelId="{7BB1C26E-07BA-48DE-9D89-CD60C6AEC6D5}" type="sibTrans" cxnId="{D16C1E55-2F49-459B-ACA6-B19AD3BB6DE1}">
      <dgm:prSet/>
      <dgm:spPr/>
      <dgm:t>
        <a:bodyPr/>
        <a:lstStyle/>
        <a:p>
          <a:endParaRPr lang="zh-TW" altLang="en-US"/>
        </a:p>
      </dgm:t>
    </dgm:pt>
    <dgm:pt modelId="{BFD1F4E2-19C8-43E6-820C-5E79E43B64A1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更年期知識由媒體文宣傳播</a:t>
          </a:r>
          <a:r>
            <a:rPr lang="zh-TW" altLang="en-US" dirty="0" smtClean="0">
              <a:latin typeface="新細明體" panose="02020500000000000000" pitchFamily="18" charset="-120"/>
              <a:ea typeface="新細明體" panose="02020500000000000000" pitchFamily="18" charset="-120"/>
            </a:rPr>
            <a:t>，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衛教資料由醫師及藥商提供，</a:t>
          </a:r>
          <a:r>
            <a: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強調停經症狀，荷爾蒙補充療法及骨質疏鬆症</a:t>
          </a:r>
          <a:endParaRPr lang="zh-TW" altLang="en-US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13681F0-3BC8-4772-B2CF-C5F2A8531842}" type="parTrans" cxnId="{02CD0748-77DB-4C4D-89C3-236B0AD47FAB}">
      <dgm:prSet/>
      <dgm:spPr/>
      <dgm:t>
        <a:bodyPr/>
        <a:lstStyle/>
        <a:p>
          <a:endParaRPr lang="zh-TW" altLang="en-US"/>
        </a:p>
      </dgm:t>
    </dgm:pt>
    <dgm:pt modelId="{0989D79E-88BB-4DD1-B232-85B900DF71A6}" type="sibTrans" cxnId="{02CD0748-77DB-4C4D-89C3-236B0AD47FAB}">
      <dgm:prSet/>
      <dgm:spPr/>
      <dgm:t>
        <a:bodyPr/>
        <a:lstStyle/>
        <a:p>
          <a:endParaRPr lang="zh-TW" altLang="en-US"/>
        </a:p>
      </dgm:t>
    </dgm:pt>
    <dgm:pt modelId="{A9793402-F75F-4E01-B664-D34E17DA5368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更年期的刻板印象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3CA2B6C-A44F-4B7D-967F-BE159CA18D4A}" type="parTrans" cxnId="{8C679AA1-22A9-4E27-BCCF-19850130B530}">
      <dgm:prSet/>
      <dgm:spPr/>
      <dgm:t>
        <a:bodyPr/>
        <a:lstStyle/>
        <a:p>
          <a:endParaRPr lang="zh-TW" altLang="en-US"/>
        </a:p>
      </dgm:t>
    </dgm:pt>
    <dgm:pt modelId="{44041A87-45E1-4F25-86AC-E3D25F9458BF}" type="sibTrans" cxnId="{8C679AA1-22A9-4E27-BCCF-19850130B530}">
      <dgm:prSet/>
      <dgm:spPr/>
      <dgm:t>
        <a:bodyPr/>
        <a:lstStyle/>
        <a:p>
          <a:endParaRPr lang="zh-TW" altLang="en-US"/>
        </a:p>
      </dgm:t>
    </dgm:pt>
    <dgm:pt modelId="{CB189938-FB1D-4D2F-B2E4-4BDB3E960797}">
      <dgm:prSet phldrT="[文字]"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情緒不穩定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，被要求好好控制情緒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A769FAB-893A-4C21-A618-DBBA639F87EB}" type="parTrans" cxnId="{40304805-EBB6-46DD-9F45-CED244F47C37}">
      <dgm:prSet/>
      <dgm:spPr/>
      <dgm:t>
        <a:bodyPr/>
        <a:lstStyle/>
        <a:p>
          <a:endParaRPr lang="zh-TW" altLang="en-US"/>
        </a:p>
      </dgm:t>
    </dgm:pt>
    <dgm:pt modelId="{457733A5-6ACC-4BC5-A3B2-209DE8D67521}" type="sibTrans" cxnId="{40304805-EBB6-46DD-9F45-CED244F47C37}">
      <dgm:prSet/>
      <dgm:spPr/>
      <dgm:t>
        <a:bodyPr/>
        <a:lstStyle/>
        <a:p>
          <a:endParaRPr lang="zh-TW" altLang="en-US"/>
        </a:p>
      </dgm:t>
    </dgm:pt>
    <dgm:pt modelId="{576F80EC-2221-426A-9F6C-E9B92AE090EA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醫學上的一個名詞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370429D-06D6-4C91-B2A0-500445CBECDA}" type="parTrans" cxnId="{AB17731B-0036-4CC8-AD77-64BD5CB43C20}">
      <dgm:prSet/>
      <dgm:spPr/>
      <dgm:t>
        <a:bodyPr/>
        <a:lstStyle/>
        <a:p>
          <a:endParaRPr lang="zh-TW" altLang="en-US"/>
        </a:p>
      </dgm:t>
    </dgm:pt>
    <dgm:pt modelId="{F94E28DB-1357-419D-A46C-4DB3546BE933}" type="sibTrans" cxnId="{AB17731B-0036-4CC8-AD77-64BD5CB43C20}">
      <dgm:prSet/>
      <dgm:spPr/>
      <dgm:t>
        <a:bodyPr/>
        <a:lstStyle/>
        <a:p>
          <a:endParaRPr lang="zh-TW" altLang="en-US"/>
        </a:p>
      </dgm:t>
    </dgm:pt>
    <dgm:pt modelId="{F267BBE9-7029-47D9-98C0-2A60540D1146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女性感覺是醫學將</a:t>
          </a:r>
          <a:r>
            <a: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不明病因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的責任與醫學的</a:t>
          </a:r>
          <a:r>
            <a: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莫可奈何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加諸於婦女身上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437D99B-87B0-47C0-AE7C-D4618F84ACBF}" type="parTrans" cxnId="{DA63FD8D-140B-4B8E-9067-AB377967CEEB}">
      <dgm:prSet/>
      <dgm:spPr/>
      <dgm:t>
        <a:bodyPr/>
        <a:lstStyle/>
        <a:p>
          <a:endParaRPr lang="zh-TW" altLang="en-US"/>
        </a:p>
      </dgm:t>
    </dgm:pt>
    <dgm:pt modelId="{111E01BC-12AB-4FAB-877D-1880E872D87E}" type="sibTrans" cxnId="{DA63FD8D-140B-4B8E-9067-AB377967CEEB}">
      <dgm:prSet/>
      <dgm:spPr/>
      <dgm:t>
        <a:bodyPr/>
        <a:lstStyle/>
        <a:p>
          <a:endParaRPr lang="zh-TW" altLang="en-US"/>
        </a:p>
      </dgm:t>
    </dgm:pt>
    <dgm:pt modelId="{17736DEC-7D16-41B3-A31E-43D559D83387}" type="pres">
      <dgm:prSet presAssocID="{740EA01E-95F5-4E2B-B764-CC1BBDD54FF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7FDCF548-BD34-420C-A444-6C5AF2B714AA}" type="pres">
      <dgm:prSet presAssocID="{527603E8-026B-4C9C-8030-0A8A8E826A5F}" presName="parenttextcomposite" presStyleCnt="0"/>
      <dgm:spPr/>
    </dgm:pt>
    <dgm:pt modelId="{47E80131-AE86-44D1-80B0-756A9174CCD4}" type="pres">
      <dgm:prSet presAssocID="{527603E8-026B-4C9C-8030-0A8A8E826A5F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3F6C96-0FFD-4368-A7A5-26B3A287D14B}" type="pres">
      <dgm:prSet presAssocID="{527603E8-026B-4C9C-8030-0A8A8E826A5F}" presName="composite" presStyleCnt="0"/>
      <dgm:spPr/>
    </dgm:pt>
    <dgm:pt modelId="{937B2200-8AC2-4D1B-8A72-26C90D15C228}" type="pres">
      <dgm:prSet presAssocID="{527603E8-026B-4C9C-8030-0A8A8E826A5F}" presName="chevron1" presStyleLbl="alignNode1" presStyleIdx="0" presStyleCnt="21"/>
      <dgm:spPr/>
    </dgm:pt>
    <dgm:pt modelId="{743D2D3C-BB37-4409-AFA9-6415966AA93E}" type="pres">
      <dgm:prSet presAssocID="{527603E8-026B-4C9C-8030-0A8A8E826A5F}" presName="chevron2" presStyleLbl="alignNode1" presStyleIdx="1" presStyleCnt="21"/>
      <dgm:spPr/>
    </dgm:pt>
    <dgm:pt modelId="{15449114-F3F2-4D26-94F0-C6DA81750420}" type="pres">
      <dgm:prSet presAssocID="{527603E8-026B-4C9C-8030-0A8A8E826A5F}" presName="chevron3" presStyleLbl="alignNode1" presStyleIdx="2" presStyleCnt="21"/>
      <dgm:spPr/>
    </dgm:pt>
    <dgm:pt modelId="{1C43288C-D25D-4C07-9649-A6FBCA343B05}" type="pres">
      <dgm:prSet presAssocID="{527603E8-026B-4C9C-8030-0A8A8E826A5F}" presName="chevron4" presStyleLbl="alignNode1" presStyleIdx="3" presStyleCnt="21"/>
      <dgm:spPr/>
    </dgm:pt>
    <dgm:pt modelId="{9AF7248F-150A-486B-BC49-45C8CD241730}" type="pres">
      <dgm:prSet presAssocID="{527603E8-026B-4C9C-8030-0A8A8E826A5F}" presName="chevron5" presStyleLbl="alignNode1" presStyleIdx="4" presStyleCnt="21"/>
      <dgm:spPr/>
    </dgm:pt>
    <dgm:pt modelId="{9C421159-777B-4076-8F14-38811CC9DB8F}" type="pres">
      <dgm:prSet presAssocID="{527603E8-026B-4C9C-8030-0A8A8E826A5F}" presName="chevron6" presStyleLbl="alignNode1" presStyleIdx="5" presStyleCnt="21"/>
      <dgm:spPr/>
    </dgm:pt>
    <dgm:pt modelId="{4F4C4DF1-E882-4789-8BBD-4A5B35484F85}" type="pres">
      <dgm:prSet presAssocID="{527603E8-026B-4C9C-8030-0A8A8E826A5F}" presName="chevron7" presStyleLbl="alignNode1" presStyleIdx="6" presStyleCnt="21"/>
      <dgm:spPr/>
    </dgm:pt>
    <dgm:pt modelId="{0600375D-FCF2-4396-8570-7A99A2FD10E6}" type="pres">
      <dgm:prSet presAssocID="{527603E8-026B-4C9C-8030-0A8A8E826A5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596416-9B01-4FDF-A5E2-B1E4727D5E35}" type="pres">
      <dgm:prSet presAssocID="{7BB1C26E-07BA-48DE-9D89-CD60C6AEC6D5}" presName="sibTrans" presStyleCnt="0"/>
      <dgm:spPr/>
    </dgm:pt>
    <dgm:pt modelId="{D2C4875D-FF5B-4501-9DBF-5C97F10FBAC7}" type="pres">
      <dgm:prSet presAssocID="{A9793402-F75F-4E01-B664-D34E17DA5368}" presName="parenttextcomposite" presStyleCnt="0"/>
      <dgm:spPr/>
    </dgm:pt>
    <dgm:pt modelId="{16226820-1CF9-4173-ACB1-700978C1E123}" type="pres">
      <dgm:prSet presAssocID="{A9793402-F75F-4E01-B664-D34E17DA5368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F5CFBB-E88A-4BDA-9121-3BE3218EE948}" type="pres">
      <dgm:prSet presAssocID="{A9793402-F75F-4E01-B664-D34E17DA5368}" presName="composite" presStyleCnt="0"/>
      <dgm:spPr/>
    </dgm:pt>
    <dgm:pt modelId="{805294E6-8A15-4ECB-8BD7-410E641C4BF5}" type="pres">
      <dgm:prSet presAssocID="{A9793402-F75F-4E01-B664-D34E17DA5368}" presName="chevron1" presStyleLbl="alignNode1" presStyleIdx="7" presStyleCnt="21"/>
      <dgm:spPr/>
    </dgm:pt>
    <dgm:pt modelId="{15E47B1C-7B6D-45B8-B537-6CF40F3A83AF}" type="pres">
      <dgm:prSet presAssocID="{A9793402-F75F-4E01-B664-D34E17DA5368}" presName="chevron2" presStyleLbl="alignNode1" presStyleIdx="8" presStyleCnt="21" custLinFactNeighborX="3874" custLinFactNeighborY="3671"/>
      <dgm:spPr/>
    </dgm:pt>
    <dgm:pt modelId="{F2E1B7BE-A7B9-4FD1-B50B-852D9212C53F}" type="pres">
      <dgm:prSet presAssocID="{A9793402-F75F-4E01-B664-D34E17DA5368}" presName="chevron3" presStyleLbl="alignNode1" presStyleIdx="9" presStyleCnt="21"/>
      <dgm:spPr/>
    </dgm:pt>
    <dgm:pt modelId="{C84E126A-CBAD-498C-B324-077723C2E79B}" type="pres">
      <dgm:prSet presAssocID="{A9793402-F75F-4E01-B664-D34E17DA5368}" presName="chevron4" presStyleLbl="alignNode1" presStyleIdx="10" presStyleCnt="21"/>
      <dgm:spPr/>
    </dgm:pt>
    <dgm:pt modelId="{B7AAFB6B-3138-4B5D-9597-B9174ACD7C76}" type="pres">
      <dgm:prSet presAssocID="{A9793402-F75F-4E01-B664-D34E17DA5368}" presName="chevron5" presStyleLbl="alignNode1" presStyleIdx="11" presStyleCnt="21"/>
      <dgm:spPr/>
    </dgm:pt>
    <dgm:pt modelId="{229C2185-91A5-4491-BBE1-E7C5A5DCFA2C}" type="pres">
      <dgm:prSet presAssocID="{A9793402-F75F-4E01-B664-D34E17DA5368}" presName="chevron6" presStyleLbl="alignNode1" presStyleIdx="12" presStyleCnt="21"/>
      <dgm:spPr/>
    </dgm:pt>
    <dgm:pt modelId="{BCE74B0C-CC9B-41E9-9FD0-ACEDF97198E7}" type="pres">
      <dgm:prSet presAssocID="{A9793402-F75F-4E01-B664-D34E17DA5368}" presName="chevron7" presStyleLbl="alignNode1" presStyleIdx="13" presStyleCnt="21"/>
      <dgm:spPr/>
    </dgm:pt>
    <dgm:pt modelId="{B95C3694-921E-4CCD-B791-CEA774823236}" type="pres">
      <dgm:prSet presAssocID="{A9793402-F75F-4E01-B664-D34E17DA5368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E98814-42BF-41B4-92FE-3D1EBE5EE424}" type="pres">
      <dgm:prSet presAssocID="{44041A87-45E1-4F25-86AC-E3D25F9458BF}" presName="sibTrans" presStyleCnt="0"/>
      <dgm:spPr/>
    </dgm:pt>
    <dgm:pt modelId="{EADA892B-AE54-4F24-9DED-BBAB6EC9E252}" type="pres">
      <dgm:prSet presAssocID="{576F80EC-2221-426A-9F6C-E9B92AE090EA}" presName="parenttextcomposite" presStyleCnt="0"/>
      <dgm:spPr/>
    </dgm:pt>
    <dgm:pt modelId="{E48DCB96-C297-465E-9F9E-0B242C9E1861}" type="pres">
      <dgm:prSet presAssocID="{576F80EC-2221-426A-9F6C-E9B92AE090EA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E18809-6F6C-4B0A-BB79-597516C839B8}" type="pres">
      <dgm:prSet presAssocID="{576F80EC-2221-426A-9F6C-E9B92AE090EA}" presName="composite" presStyleCnt="0"/>
      <dgm:spPr/>
    </dgm:pt>
    <dgm:pt modelId="{DF9C2CE2-5F0F-41D2-81E5-B3B8D214621D}" type="pres">
      <dgm:prSet presAssocID="{576F80EC-2221-426A-9F6C-E9B92AE090EA}" presName="chevron1" presStyleLbl="alignNode1" presStyleIdx="14" presStyleCnt="21"/>
      <dgm:spPr/>
    </dgm:pt>
    <dgm:pt modelId="{83ED18FF-5A20-4803-A744-F234186C9B00}" type="pres">
      <dgm:prSet presAssocID="{576F80EC-2221-426A-9F6C-E9B92AE090EA}" presName="chevron2" presStyleLbl="alignNode1" presStyleIdx="15" presStyleCnt="21"/>
      <dgm:spPr/>
    </dgm:pt>
    <dgm:pt modelId="{532E9BB2-62E1-4E97-9EBE-EA95F08CBCF5}" type="pres">
      <dgm:prSet presAssocID="{576F80EC-2221-426A-9F6C-E9B92AE090EA}" presName="chevron3" presStyleLbl="alignNode1" presStyleIdx="16" presStyleCnt="21"/>
      <dgm:spPr/>
    </dgm:pt>
    <dgm:pt modelId="{9C2B9A2B-5840-4EB2-804F-DA84C33A1353}" type="pres">
      <dgm:prSet presAssocID="{576F80EC-2221-426A-9F6C-E9B92AE090EA}" presName="chevron4" presStyleLbl="alignNode1" presStyleIdx="17" presStyleCnt="21"/>
      <dgm:spPr/>
    </dgm:pt>
    <dgm:pt modelId="{A4A17B43-589C-433B-BA16-A2AA4E176DCF}" type="pres">
      <dgm:prSet presAssocID="{576F80EC-2221-426A-9F6C-E9B92AE090EA}" presName="chevron5" presStyleLbl="alignNode1" presStyleIdx="18" presStyleCnt="21"/>
      <dgm:spPr/>
    </dgm:pt>
    <dgm:pt modelId="{177502C3-DFB5-4E9F-84A6-482BE5BF242B}" type="pres">
      <dgm:prSet presAssocID="{576F80EC-2221-426A-9F6C-E9B92AE090EA}" presName="chevron6" presStyleLbl="alignNode1" presStyleIdx="19" presStyleCnt="21"/>
      <dgm:spPr/>
    </dgm:pt>
    <dgm:pt modelId="{56F9AE07-4308-42B5-8F54-4B4D66233BEF}" type="pres">
      <dgm:prSet presAssocID="{576F80EC-2221-426A-9F6C-E9B92AE090EA}" presName="chevron7" presStyleLbl="alignNode1" presStyleIdx="20" presStyleCnt="21"/>
      <dgm:spPr/>
    </dgm:pt>
    <dgm:pt modelId="{EB459BBD-0BB5-4582-91D6-1CCF358988BC}" type="pres">
      <dgm:prSet presAssocID="{576F80EC-2221-426A-9F6C-E9B92AE090EA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45C9D59-4430-479E-A64E-B67AF811465B}" type="presOf" srcId="{576F80EC-2221-426A-9F6C-E9B92AE090EA}" destId="{E48DCB96-C297-465E-9F9E-0B242C9E1861}" srcOrd="0" destOrd="0" presId="urn:microsoft.com/office/officeart/2008/layout/VerticalAccentList"/>
    <dgm:cxn modelId="{225B7339-01FA-48FA-AF56-0342A66F6995}" type="presOf" srcId="{BFD1F4E2-19C8-43E6-820C-5E79E43B64A1}" destId="{0600375D-FCF2-4396-8570-7A99A2FD10E6}" srcOrd="0" destOrd="0" presId="urn:microsoft.com/office/officeart/2008/layout/VerticalAccentList"/>
    <dgm:cxn modelId="{953C54D2-EE3D-4232-9E8B-EFA001071B9F}" type="presOf" srcId="{A9793402-F75F-4E01-B664-D34E17DA5368}" destId="{16226820-1CF9-4173-ACB1-700978C1E123}" srcOrd="0" destOrd="0" presId="urn:microsoft.com/office/officeart/2008/layout/VerticalAccentList"/>
    <dgm:cxn modelId="{D29D13F6-618B-46FE-AE76-27192A1BDA3F}" type="presOf" srcId="{F267BBE9-7029-47D9-98C0-2A60540D1146}" destId="{EB459BBD-0BB5-4582-91D6-1CCF358988BC}" srcOrd="0" destOrd="0" presId="urn:microsoft.com/office/officeart/2008/layout/VerticalAccentList"/>
    <dgm:cxn modelId="{8C679AA1-22A9-4E27-BCCF-19850130B530}" srcId="{740EA01E-95F5-4E2B-B764-CC1BBDD54FFA}" destId="{A9793402-F75F-4E01-B664-D34E17DA5368}" srcOrd="1" destOrd="0" parTransId="{C3CA2B6C-A44F-4B7D-967F-BE159CA18D4A}" sibTransId="{44041A87-45E1-4F25-86AC-E3D25F9458BF}"/>
    <dgm:cxn modelId="{240FDDF5-75C6-44F9-B18E-1D775392B69C}" type="presOf" srcId="{527603E8-026B-4C9C-8030-0A8A8E826A5F}" destId="{47E80131-AE86-44D1-80B0-756A9174CCD4}" srcOrd="0" destOrd="0" presId="urn:microsoft.com/office/officeart/2008/layout/VerticalAccentList"/>
    <dgm:cxn modelId="{DA63FD8D-140B-4B8E-9067-AB377967CEEB}" srcId="{576F80EC-2221-426A-9F6C-E9B92AE090EA}" destId="{F267BBE9-7029-47D9-98C0-2A60540D1146}" srcOrd="0" destOrd="0" parTransId="{E437D99B-87B0-47C0-AE7C-D4618F84ACBF}" sibTransId="{111E01BC-12AB-4FAB-877D-1880E872D87E}"/>
    <dgm:cxn modelId="{02CD0748-77DB-4C4D-89C3-236B0AD47FAB}" srcId="{527603E8-026B-4C9C-8030-0A8A8E826A5F}" destId="{BFD1F4E2-19C8-43E6-820C-5E79E43B64A1}" srcOrd="0" destOrd="0" parTransId="{D13681F0-3BC8-4772-B2CF-C5F2A8531842}" sibTransId="{0989D79E-88BB-4DD1-B232-85B900DF71A6}"/>
    <dgm:cxn modelId="{C1AE040A-B530-486D-B003-2D1133955ACD}" type="presOf" srcId="{CB189938-FB1D-4D2F-B2E4-4BDB3E960797}" destId="{B95C3694-921E-4CCD-B791-CEA774823236}" srcOrd="0" destOrd="0" presId="urn:microsoft.com/office/officeart/2008/layout/VerticalAccentList"/>
    <dgm:cxn modelId="{D16C1E55-2F49-459B-ACA6-B19AD3BB6DE1}" srcId="{740EA01E-95F5-4E2B-B764-CC1BBDD54FFA}" destId="{527603E8-026B-4C9C-8030-0A8A8E826A5F}" srcOrd="0" destOrd="0" parTransId="{989AE153-99BF-42A8-A3DA-BB3F69B04728}" sibTransId="{7BB1C26E-07BA-48DE-9D89-CD60C6AEC6D5}"/>
    <dgm:cxn modelId="{AB17731B-0036-4CC8-AD77-64BD5CB43C20}" srcId="{740EA01E-95F5-4E2B-B764-CC1BBDD54FFA}" destId="{576F80EC-2221-426A-9F6C-E9B92AE090EA}" srcOrd="2" destOrd="0" parTransId="{E370429D-06D6-4C91-B2A0-500445CBECDA}" sibTransId="{F94E28DB-1357-419D-A46C-4DB3546BE933}"/>
    <dgm:cxn modelId="{D70FF708-BC3F-43C5-8FDA-3DB5EC2DB6ED}" type="presOf" srcId="{740EA01E-95F5-4E2B-B764-CC1BBDD54FFA}" destId="{17736DEC-7D16-41B3-A31E-43D559D83387}" srcOrd="0" destOrd="0" presId="urn:microsoft.com/office/officeart/2008/layout/VerticalAccentList"/>
    <dgm:cxn modelId="{40304805-EBB6-46DD-9F45-CED244F47C37}" srcId="{A9793402-F75F-4E01-B664-D34E17DA5368}" destId="{CB189938-FB1D-4D2F-B2E4-4BDB3E960797}" srcOrd="0" destOrd="0" parTransId="{DA769FAB-893A-4C21-A618-DBBA639F87EB}" sibTransId="{457733A5-6ACC-4BC5-A3B2-209DE8D67521}"/>
    <dgm:cxn modelId="{967FE4C9-691C-4A6B-A852-4A002A674DD0}" type="presParOf" srcId="{17736DEC-7D16-41B3-A31E-43D559D83387}" destId="{7FDCF548-BD34-420C-A444-6C5AF2B714AA}" srcOrd="0" destOrd="0" presId="urn:microsoft.com/office/officeart/2008/layout/VerticalAccentList"/>
    <dgm:cxn modelId="{985ECECD-6452-4D84-9640-156036A2582B}" type="presParOf" srcId="{7FDCF548-BD34-420C-A444-6C5AF2B714AA}" destId="{47E80131-AE86-44D1-80B0-756A9174CCD4}" srcOrd="0" destOrd="0" presId="urn:microsoft.com/office/officeart/2008/layout/VerticalAccentList"/>
    <dgm:cxn modelId="{E10548CC-A865-4E2E-8DE7-B360A9E44074}" type="presParOf" srcId="{17736DEC-7D16-41B3-A31E-43D559D83387}" destId="{153F6C96-0FFD-4368-A7A5-26B3A287D14B}" srcOrd="1" destOrd="0" presId="urn:microsoft.com/office/officeart/2008/layout/VerticalAccentList"/>
    <dgm:cxn modelId="{7546D31A-86CC-4038-B0C3-60F1B35C298B}" type="presParOf" srcId="{153F6C96-0FFD-4368-A7A5-26B3A287D14B}" destId="{937B2200-8AC2-4D1B-8A72-26C90D15C228}" srcOrd="0" destOrd="0" presId="urn:microsoft.com/office/officeart/2008/layout/VerticalAccentList"/>
    <dgm:cxn modelId="{3A1D1DA9-64D2-417B-BE1D-31148D8C82B5}" type="presParOf" srcId="{153F6C96-0FFD-4368-A7A5-26B3A287D14B}" destId="{743D2D3C-BB37-4409-AFA9-6415966AA93E}" srcOrd="1" destOrd="0" presId="urn:microsoft.com/office/officeart/2008/layout/VerticalAccentList"/>
    <dgm:cxn modelId="{81599520-B020-4824-9AFB-5253429AB79C}" type="presParOf" srcId="{153F6C96-0FFD-4368-A7A5-26B3A287D14B}" destId="{15449114-F3F2-4D26-94F0-C6DA81750420}" srcOrd="2" destOrd="0" presId="urn:microsoft.com/office/officeart/2008/layout/VerticalAccentList"/>
    <dgm:cxn modelId="{2EDC4F97-F9FD-41E8-B4E7-6E380BFA1F79}" type="presParOf" srcId="{153F6C96-0FFD-4368-A7A5-26B3A287D14B}" destId="{1C43288C-D25D-4C07-9649-A6FBCA343B05}" srcOrd="3" destOrd="0" presId="urn:microsoft.com/office/officeart/2008/layout/VerticalAccentList"/>
    <dgm:cxn modelId="{7A2F30E8-BB2E-450F-8966-C09E8B306EEA}" type="presParOf" srcId="{153F6C96-0FFD-4368-A7A5-26B3A287D14B}" destId="{9AF7248F-150A-486B-BC49-45C8CD241730}" srcOrd="4" destOrd="0" presId="urn:microsoft.com/office/officeart/2008/layout/VerticalAccentList"/>
    <dgm:cxn modelId="{550E315A-F608-4B55-BA8A-99BD606E07B5}" type="presParOf" srcId="{153F6C96-0FFD-4368-A7A5-26B3A287D14B}" destId="{9C421159-777B-4076-8F14-38811CC9DB8F}" srcOrd="5" destOrd="0" presId="urn:microsoft.com/office/officeart/2008/layout/VerticalAccentList"/>
    <dgm:cxn modelId="{E1A3079C-5D14-4CC0-B125-9E3221AB4C70}" type="presParOf" srcId="{153F6C96-0FFD-4368-A7A5-26B3A287D14B}" destId="{4F4C4DF1-E882-4789-8BBD-4A5B35484F85}" srcOrd="6" destOrd="0" presId="urn:microsoft.com/office/officeart/2008/layout/VerticalAccentList"/>
    <dgm:cxn modelId="{784FECE0-6CB4-4B4E-8FC7-51A64DB059D2}" type="presParOf" srcId="{153F6C96-0FFD-4368-A7A5-26B3A287D14B}" destId="{0600375D-FCF2-4396-8570-7A99A2FD10E6}" srcOrd="7" destOrd="0" presId="urn:microsoft.com/office/officeart/2008/layout/VerticalAccentList"/>
    <dgm:cxn modelId="{00A52EFF-EDA7-4E3F-B3D4-8188BB2D60C1}" type="presParOf" srcId="{17736DEC-7D16-41B3-A31E-43D559D83387}" destId="{AC596416-9B01-4FDF-A5E2-B1E4727D5E35}" srcOrd="2" destOrd="0" presId="urn:microsoft.com/office/officeart/2008/layout/VerticalAccentList"/>
    <dgm:cxn modelId="{1176707E-5F16-4476-8287-F242C44FA7A1}" type="presParOf" srcId="{17736DEC-7D16-41B3-A31E-43D559D83387}" destId="{D2C4875D-FF5B-4501-9DBF-5C97F10FBAC7}" srcOrd="3" destOrd="0" presId="urn:microsoft.com/office/officeart/2008/layout/VerticalAccentList"/>
    <dgm:cxn modelId="{C07D8297-D549-4FAC-BB29-2A60D23510E7}" type="presParOf" srcId="{D2C4875D-FF5B-4501-9DBF-5C97F10FBAC7}" destId="{16226820-1CF9-4173-ACB1-700978C1E123}" srcOrd="0" destOrd="0" presId="urn:microsoft.com/office/officeart/2008/layout/VerticalAccentList"/>
    <dgm:cxn modelId="{53D10870-F934-4A3A-8C6E-7598E4E8B95E}" type="presParOf" srcId="{17736DEC-7D16-41B3-A31E-43D559D83387}" destId="{36F5CFBB-E88A-4BDA-9121-3BE3218EE948}" srcOrd="4" destOrd="0" presId="urn:microsoft.com/office/officeart/2008/layout/VerticalAccentList"/>
    <dgm:cxn modelId="{296D2433-08C3-403B-8A06-7C681846A152}" type="presParOf" srcId="{36F5CFBB-E88A-4BDA-9121-3BE3218EE948}" destId="{805294E6-8A15-4ECB-8BD7-410E641C4BF5}" srcOrd="0" destOrd="0" presId="urn:microsoft.com/office/officeart/2008/layout/VerticalAccentList"/>
    <dgm:cxn modelId="{09FFB56C-7D00-409C-8BD9-3CF1BB44231E}" type="presParOf" srcId="{36F5CFBB-E88A-4BDA-9121-3BE3218EE948}" destId="{15E47B1C-7B6D-45B8-B537-6CF40F3A83AF}" srcOrd="1" destOrd="0" presId="urn:microsoft.com/office/officeart/2008/layout/VerticalAccentList"/>
    <dgm:cxn modelId="{A1B5AA14-5D6B-4A4F-83C2-335EB973C457}" type="presParOf" srcId="{36F5CFBB-E88A-4BDA-9121-3BE3218EE948}" destId="{F2E1B7BE-A7B9-4FD1-B50B-852D9212C53F}" srcOrd="2" destOrd="0" presId="urn:microsoft.com/office/officeart/2008/layout/VerticalAccentList"/>
    <dgm:cxn modelId="{8DD8CA90-84CA-45C9-B214-4251DAFF953B}" type="presParOf" srcId="{36F5CFBB-E88A-4BDA-9121-3BE3218EE948}" destId="{C84E126A-CBAD-498C-B324-077723C2E79B}" srcOrd="3" destOrd="0" presId="urn:microsoft.com/office/officeart/2008/layout/VerticalAccentList"/>
    <dgm:cxn modelId="{8CDD2F1F-D608-4676-898F-60C24635B212}" type="presParOf" srcId="{36F5CFBB-E88A-4BDA-9121-3BE3218EE948}" destId="{B7AAFB6B-3138-4B5D-9597-B9174ACD7C76}" srcOrd="4" destOrd="0" presId="urn:microsoft.com/office/officeart/2008/layout/VerticalAccentList"/>
    <dgm:cxn modelId="{620A94DB-4F52-490C-94E2-EAF988AE5EA4}" type="presParOf" srcId="{36F5CFBB-E88A-4BDA-9121-3BE3218EE948}" destId="{229C2185-91A5-4491-BBE1-E7C5A5DCFA2C}" srcOrd="5" destOrd="0" presId="urn:microsoft.com/office/officeart/2008/layout/VerticalAccentList"/>
    <dgm:cxn modelId="{A772CBFF-2552-42EF-B3DE-F597B4AD5CD4}" type="presParOf" srcId="{36F5CFBB-E88A-4BDA-9121-3BE3218EE948}" destId="{BCE74B0C-CC9B-41E9-9FD0-ACEDF97198E7}" srcOrd="6" destOrd="0" presId="urn:microsoft.com/office/officeart/2008/layout/VerticalAccentList"/>
    <dgm:cxn modelId="{D87AE9F2-5E73-4B2D-9791-06F23A8749B3}" type="presParOf" srcId="{36F5CFBB-E88A-4BDA-9121-3BE3218EE948}" destId="{B95C3694-921E-4CCD-B791-CEA774823236}" srcOrd="7" destOrd="0" presId="urn:microsoft.com/office/officeart/2008/layout/VerticalAccentList"/>
    <dgm:cxn modelId="{FA691B80-8E9B-4668-93DA-AB6C3A0A62CC}" type="presParOf" srcId="{17736DEC-7D16-41B3-A31E-43D559D83387}" destId="{06E98814-42BF-41B4-92FE-3D1EBE5EE424}" srcOrd="5" destOrd="0" presId="urn:microsoft.com/office/officeart/2008/layout/VerticalAccentList"/>
    <dgm:cxn modelId="{E320ED8A-CBD4-4889-92AB-59B62423DC61}" type="presParOf" srcId="{17736DEC-7D16-41B3-A31E-43D559D83387}" destId="{EADA892B-AE54-4F24-9DED-BBAB6EC9E252}" srcOrd="6" destOrd="0" presId="urn:microsoft.com/office/officeart/2008/layout/VerticalAccentList"/>
    <dgm:cxn modelId="{BEC7D590-7133-44A8-9615-5A5C29B261FC}" type="presParOf" srcId="{EADA892B-AE54-4F24-9DED-BBAB6EC9E252}" destId="{E48DCB96-C297-465E-9F9E-0B242C9E1861}" srcOrd="0" destOrd="0" presId="urn:microsoft.com/office/officeart/2008/layout/VerticalAccentList"/>
    <dgm:cxn modelId="{D7A4EDD6-140D-4BC9-B310-7F99CB502AEF}" type="presParOf" srcId="{17736DEC-7D16-41B3-A31E-43D559D83387}" destId="{80E18809-6F6C-4B0A-BB79-597516C839B8}" srcOrd="7" destOrd="0" presId="urn:microsoft.com/office/officeart/2008/layout/VerticalAccentList"/>
    <dgm:cxn modelId="{F063EFB8-5953-4908-9FEA-617124A834DC}" type="presParOf" srcId="{80E18809-6F6C-4B0A-BB79-597516C839B8}" destId="{DF9C2CE2-5F0F-41D2-81E5-B3B8D214621D}" srcOrd="0" destOrd="0" presId="urn:microsoft.com/office/officeart/2008/layout/VerticalAccentList"/>
    <dgm:cxn modelId="{A8DFB44B-EDAB-47A4-84A8-64814C2A194A}" type="presParOf" srcId="{80E18809-6F6C-4B0A-BB79-597516C839B8}" destId="{83ED18FF-5A20-4803-A744-F234186C9B00}" srcOrd="1" destOrd="0" presId="urn:microsoft.com/office/officeart/2008/layout/VerticalAccentList"/>
    <dgm:cxn modelId="{E05F5412-E963-401F-AB6C-02D1137647D2}" type="presParOf" srcId="{80E18809-6F6C-4B0A-BB79-597516C839B8}" destId="{532E9BB2-62E1-4E97-9EBE-EA95F08CBCF5}" srcOrd="2" destOrd="0" presId="urn:microsoft.com/office/officeart/2008/layout/VerticalAccentList"/>
    <dgm:cxn modelId="{11BD6C95-1D4B-42D2-A5DB-E3362BA2F453}" type="presParOf" srcId="{80E18809-6F6C-4B0A-BB79-597516C839B8}" destId="{9C2B9A2B-5840-4EB2-804F-DA84C33A1353}" srcOrd="3" destOrd="0" presId="urn:microsoft.com/office/officeart/2008/layout/VerticalAccentList"/>
    <dgm:cxn modelId="{B21576D9-1FC8-4AB8-8D55-D5B3BC8C8219}" type="presParOf" srcId="{80E18809-6F6C-4B0A-BB79-597516C839B8}" destId="{A4A17B43-589C-433B-BA16-A2AA4E176DCF}" srcOrd="4" destOrd="0" presId="urn:microsoft.com/office/officeart/2008/layout/VerticalAccentList"/>
    <dgm:cxn modelId="{2ABE88B1-64A4-46D1-B3A4-94AFB6A1A3F7}" type="presParOf" srcId="{80E18809-6F6C-4B0A-BB79-597516C839B8}" destId="{177502C3-DFB5-4E9F-84A6-482BE5BF242B}" srcOrd="5" destOrd="0" presId="urn:microsoft.com/office/officeart/2008/layout/VerticalAccentList"/>
    <dgm:cxn modelId="{7157B1E9-306B-435A-B4C0-83E58087AF1B}" type="presParOf" srcId="{80E18809-6F6C-4B0A-BB79-597516C839B8}" destId="{56F9AE07-4308-42B5-8F54-4B4D66233BEF}" srcOrd="6" destOrd="0" presId="urn:microsoft.com/office/officeart/2008/layout/VerticalAccentList"/>
    <dgm:cxn modelId="{0E61A8B2-3D53-4767-8049-9EEF888B3370}" type="presParOf" srcId="{80E18809-6F6C-4B0A-BB79-597516C839B8}" destId="{EB459BBD-0BB5-4582-91D6-1CCF358988B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85FB95-3DB6-4DB9-BAA3-C29CB28F2B2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2CB70E7-9E7D-4BC4-9C08-7177E3EB32C2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擺脫月經的困擾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E1A7A12-AC6C-49DA-A854-6E70669E8CE2}" type="parTrans" cxnId="{B7A0D517-7B9C-4E02-8E9C-F8E74E667B4E}">
      <dgm:prSet/>
      <dgm:spPr/>
      <dgm:t>
        <a:bodyPr/>
        <a:lstStyle/>
        <a:p>
          <a:endParaRPr lang="zh-TW" altLang="en-US"/>
        </a:p>
      </dgm:t>
    </dgm:pt>
    <dgm:pt modelId="{557050DA-8CF3-4F12-81D0-1429874BF66F}" type="sibTrans" cxnId="{B7A0D517-7B9C-4E02-8E9C-F8E74E667B4E}">
      <dgm:prSet/>
      <dgm:spPr/>
      <dgm:t>
        <a:bodyPr/>
        <a:lstStyle/>
        <a:p>
          <a:endParaRPr lang="zh-TW" altLang="en-US"/>
        </a:p>
      </dgm:t>
    </dgm:pt>
    <dgm:pt modelId="{AA65BB63-248B-476F-83EE-D2EF0B538384}">
      <dgm:prSet/>
      <dgm:spPr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女性家庭角色的漸釋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E921B20-4FE0-4D44-9B42-E44FAAE9B67E}" type="parTrans" cxnId="{A61135EA-3BD3-4C4B-85DA-430C540750B2}">
      <dgm:prSet/>
      <dgm:spPr/>
      <dgm:t>
        <a:bodyPr/>
        <a:lstStyle/>
        <a:p>
          <a:endParaRPr lang="zh-TW" altLang="en-US"/>
        </a:p>
      </dgm:t>
    </dgm:pt>
    <dgm:pt modelId="{AA3F3815-B10B-47BE-88F0-29BB25FCF1D5}" type="sibTrans" cxnId="{A61135EA-3BD3-4C4B-85DA-430C540750B2}">
      <dgm:prSet/>
      <dgm:spPr/>
      <dgm:t>
        <a:bodyPr/>
        <a:lstStyle/>
        <a:p>
          <a:endParaRPr lang="zh-TW" altLang="en-US"/>
        </a:p>
      </dgm:t>
    </dgm:pt>
    <dgm:pt modelId="{4E92BC1D-A57D-4F3D-B800-553FA8DB4889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中性美的迷惑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2006ECE-7354-44C7-9F47-5A36A5E6489A}" type="parTrans" cxnId="{AE2880E2-98B2-4B17-A2B7-217177899963}">
      <dgm:prSet/>
      <dgm:spPr/>
      <dgm:t>
        <a:bodyPr/>
        <a:lstStyle/>
        <a:p>
          <a:endParaRPr lang="zh-TW" altLang="en-US"/>
        </a:p>
      </dgm:t>
    </dgm:pt>
    <dgm:pt modelId="{87617AC2-F9BF-443D-8D48-CEBC94448D19}" type="sibTrans" cxnId="{AE2880E2-98B2-4B17-A2B7-217177899963}">
      <dgm:prSet/>
      <dgm:spPr/>
      <dgm:t>
        <a:bodyPr/>
        <a:lstStyle/>
        <a:p>
          <a:endParaRPr lang="zh-TW" altLang="en-US"/>
        </a:p>
      </dgm:t>
    </dgm:pt>
    <dgm:pt modelId="{BC4C2610-6186-4AC6-9B47-74EF5D61059A}">
      <dgm:prSet/>
      <dgm:spPr/>
      <dgm:t>
        <a:bodyPr/>
        <a:lstStyle/>
        <a:p>
          <a:pPr rtl="0"/>
          <a:r>
            <a:rPr 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生育時機的結束</a:t>
          </a:r>
          <a:endParaRPr 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892AF03-B53C-4154-8B59-822633BD8E93}" type="parTrans" cxnId="{B4FAC41A-FA99-46A2-B385-590E6A8248B2}">
      <dgm:prSet/>
      <dgm:spPr/>
      <dgm:t>
        <a:bodyPr/>
        <a:lstStyle/>
        <a:p>
          <a:endParaRPr lang="zh-TW" altLang="en-US"/>
        </a:p>
      </dgm:t>
    </dgm:pt>
    <dgm:pt modelId="{4DBFB291-4701-4446-BF7A-7F770BDCC0F2}" type="sibTrans" cxnId="{B4FAC41A-FA99-46A2-B385-590E6A8248B2}">
      <dgm:prSet/>
      <dgm:spPr/>
      <dgm:t>
        <a:bodyPr/>
        <a:lstStyle/>
        <a:p>
          <a:endParaRPr lang="zh-TW" altLang="en-US"/>
        </a:p>
      </dgm:t>
    </dgm:pt>
    <dgm:pt modelId="{CEA597FE-FE38-4B12-9FEB-4876BB757645}" type="pres">
      <dgm:prSet presAssocID="{2085FB95-3DB6-4DB9-BAA3-C29CB28F2B2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99F23AD-7728-45BA-9AF4-1EBA784F766B}" type="pres">
      <dgm:prSet presAssocID="{32CB70E7-9E7D-4BC4-9C08-7177E3EB32C2}" presName="circle1" presStyleLbl="node1" presStyleIdx="0" presStyleCnt="4"/>
      <dgm:spPr/>
    </dgm:pt>
    <dgm:pt modelId="{4B76E421-2516-4EDD-99F0-1657E0E72074}" type="pres">
      <dgm:prSet presAssocID="{32CB70E7-9E7D-4BC4-9C08-7177E3EB32C2}" presName="space" presStyleCnt="0"/>
      <dgm:spPr/>
    </dgm:pt>
    <dgm:pt modelId="{386915C6-C43D-4711-9DC8-B54AD4754DD0}" type="pres">
      <dgm:prSet presAssocID="{32CB70E7-9E7D-4BC4-9C08-7177E3EB32C2}" presName="rect1" presStyleLbl="alignAcc1" presStyleIdx="0" presStyleCnt="4"/>
      <dgm:spPr/>
      <dgm:t>
        <a:bodyPr/>
        <a:lstStyle/>
        <a:p>
          <a:endParaRPr lang="zh-TW" altLang="en-US"/>
        </a:p>
      </dgm:t>
    </dgm:pt>
    <dgm:pt modelId="{D7625002-C6F7-4B8D-8E38-F27841247277}" type="pres">
      <dgm:prSet presAssocID="{AA65BB63-248B-476F-83EE-D2EF0B538384}" presName="vertSpace2" presStyleLbl="node1" presStyleIdx="0" presStyleCnt="4"/>
      <dgm:spPr/>
    </dgm:pt>
    <dgm:pt modelId="{6ED4050B-128C-4576-86B8-DE0CB4B30FDB}" type="pres">
      <dgm:prSet presAssocID="{AA65BB63-248B-476F-83EE-D2EF0B538384}" presName="circle2" presStyleLbl="node1" presStyleIdx="1" presStyleCnt="4"/>
      <dgm:spPr/>
    </dgm:pt>
    <dgm:pt modelId="{6ADB52C6-BB46-4A4B-93C7-601FB09C3B71}" type="pres">
      <dgm:prSet presAssocID="{AA65BB63-248B-476F-83EE-D2EF0B538384}" presName="rect2" presStyleLbl="alignAcc1" presStyleIdx="1" presStyleCnt="4"/>
      <dgm:spPr/>
      <dgm:t>
        <a:bodyPr/>
        <a:lstStyle/>
        <a:p>
          <a:endParaRPr lang="zh-TW" altLang="en-US"/>
        </a:p>
      </dgm:t>
    </dgm:pt>
    <dgm:pt modelId="{DCE89DEC-E95B-47D4-A7AC-73F57606E5B8}" type="pres">
      <dgm:prSet presAssocID="{4E92BC1D-A57D-4F3D-B800-553FA8DB4889}" presName="vertSpace3" presStyleLbl="node1" presStyleIdx="1" presStyleCnt="4"/>
      <dgm:spPr/>
    </dgm:pt>
    <dgm:pt modelId="{4BD6A2B4-A31E-44A8-B3C6-16EEC92B1720}" type="pres">
      <dgm:prSet presAssocID="{4E92BC1D-A57D-4F3D-B800-553FA8DB4889}" presName="circle3" presStyleLbl="node1" presStyleIdx="2" presStyleCnt="4"/>
      <dgm:spPr/>
    </dgm:pt>
    <dgm:pt modelId="{1FADA907-C52C-4B56-8FEA-0B4D49DDA189}" type="pres">
      <dgm:prSet presAssocID="{4E92BC1D-A57D-4F3D-B800-553FA8DB4889}" presName="rect3" presStyleLbl="alignAcc1" presStyleIdx="2" presStyleCnt="4"/>
      <dgm:spPr/>
      <dgm:t>
        <a:bodyPr/>
        <a:lstStyle/>
        <a:p>
          <a:endParaRPr lang="zh-TW" altLang="en-US"/>
        </a:p>
      </dgm:t>
    </dgm:pt>
    <dgm:pt modelId="{EA606CD2-FCFF-41B1-9663-800094C53C1C}" type="pres">
      <dgm:prSet presAssocID="{BC4C2610-6186-4AC6-9B47-74EF5D61059A}" presName="vertSpace4" presStyleLbl="node1" presStyleIdx="2" presStyleCnt="4"/>
      <dgm:spPr/>
    </dgm:pt>
    <dgm:pt modelId="{47262F66-B85C-4D85-80E6-C909C5F05378}" type="pres">
      <dgm:prSet presAssocID="{BC4C2610-6186-4AC6-9B47-74EF5D61059A}" presName="circle4" presStyleLbl="node1" presStyleIdx="3" presStyleCnt="4"/>
      <dgm:spPr/>
    </dgm:pt>
    <dgm:pt modelId="{A3D282BB-FBFA-4262-8791-69FE9223D787}" type="pres">
      <dgm:prSet presAssocID="{BC4C2610-6186-4AC6-9B47-74EF5D61059A}" presName="rect4" presStyleLbl="alignAcc1" presStyleIdx="3" presStyleCnt="4"/>
      <dgm:spPr/>
      <dgm:t>
        <a:bodyPr/>
        <a:lstStyle/>
        <a:p>
          <a:endParaRPr lang="zh-TW" altLang="en-US"/>
        </a:p>
      </dgm:t>
    </dgm:pt>
    <dgm:pt modelId="{3D975EC9-D24B-4C6F-82E0-5EB657DB8066}" type="pres">
      <dgm:prSet presAssocID="{32CB70E7-9E7D-4BC4-9C08-7177E3EB32C2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D77B93-8073-4EB0-85A3-42B07A180269}" type="pres">
      <dgm:prSet presAssocID="{AA65BB63-248B-476F-83EE-D2EF0B53838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BFBD54-3AE3-4C6B-BC1C-E7ECE7C556DC}" type="pres">
      <dgm:prSet presAssocID="{4E92BC1D-A57D-4F3D-B800-553FA8DB4889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DB5474-0038-4D79-9939-6E7AE60D857F}" type="pres">
      <dgm:prSet presAssocID="{BC4C2610-6186-4AC6-9B47-74EF5D61059A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56D6AD1-8576-461C-BD56-5442CC7CE0F4}" type="presOf" srcId="{32CB70E7-9E7D-4BC4-9C08-7177E3EB32C2}" destId="{3D975EC9-D24B-4C6F-82E0-5EB657DB8066}" srcOrd="1" destOrd="0" presId="urn:microsoft.com/office/officeart/2005/8/layout/target3"/>
    <dgm:cxn modelId="{C80435C3-9446-4D15-9F24-D985FFBB9A33}" type="presOf" srcId="{2085FB95-3DB6-4DB9-BAA3-C29CB28F2B2F}" destId="{CEA597FE-FE38-4B12-9FEB-4876BB757645}" srcOrd="0" destOrd="0" presId="urn:microsoft.com/office/officeart/2005/8/layout/target3"/>
    <dgm:cxn modelId="{B4219671-658E-44BF-A17A-CFD0BD744C2C}" type="presOf" srcId="{4E92BC1D-A57D-4F3D-B800-553FA8DB4889}" destId="{1FADA907-C52C-4B56-8FEA-0B4D49DDA189}" srcOrd="0" destOrd="0" presId="urn:microsoft.com/office/officeart/2005/8/layout/target3"/>
    <dgm:cxn modelId="{B4FAC41A-FA99-46A2-B385-590E6A8248B2}" srcId="{2085FB95-3DB6-4DB9-BAA3-C29CB28F2B2F}" destId="{BC4C2610-6186-4AC6-9B47-74EF5D61059A}" srcOrd="3" destOrd="0" parTransId="{7892AF03-B53C-4154-8B59-822633BD8E93}" sibTransId="{4DBFB291-4701-4446-BF7A-7F770BDCC0F2}"/>
    <dgm:cxn modelId="{2DC8E5C9-CFD7-4D40-A609-03A72D8A016F}" type="presOf" srcId="{AA65BB63-248B-476F-83EE-D2EF0B538384}" destId="{6ADB52C6-BB46-4A4B-93C7-601FB09C3B71}" srcOrd="0" destOrd="0" presId="urn:microsoft.com/office/officeart/2005/8/layout/target3"/>
    <dgm:cxn modelId="{85C6FE3E-7D7E-4FA1-A03C-D4E4A3EAA54E}" type="presOf" srcId="{BC4C2610-6186-4AC6-9B47-74EF5D61059A}" destId="{76DB5474-0038-4D79-9939-6E7AE60D857F}" srcOrd="1" destOrd="0" presId="urn:microsoft.com/office/officeart/2005/8/layout/target3"/>
    <dgm:cxn modelId="{B7A0D517-7B9C-4E02-8E9C-F8E74E667B4E}" srcId="{2085FB95-3DB6-4DB9-BAA3-C29CB28F2B2F}" destId="{32CB70E7-9E7D-4BC4-9C08-7177E3EB32C2}" srcOrd="0" destOrd="0" parTransId="{DE1A7A12-AC6C-49DA-A854-6E70669E8CE2}" sibTransId="{557050DA-8CF3-4F12-81D0-1429874BF66F}"/>
    <dgm:cxn modelId="{AE2880E2-98B2-4B17-A2B7-217177899963}" srcId="{2085FB95-3DB6-4DB9-BAA3-C29CB28F2B2F}" destId="{4E92BC1D-A57D-4F3D-B800-553FA8DB4889}" srcOrd="2" destOrd="0" parTransId="{82006ECE-7354-44C7-9F47-5A36A5E6489A}" sibTransId="{87617AC2-F9BF-443D-8D48-CEBC94448D19}"/>
    <dgm:cxn modelId="{A61135EA-3BD3-4C4B-85DA-430C540750B2}" srcId="{2085FB95-3DB6-4DB9-BAA3-C29CB28F2B2F}" destId="{AA65BB63-248B-476F-83EE-D2EF0B538384}" srcOrd="1" destOrd="0" parTransId="{DE921B20-4FE0-4D44-9B42-E44FAAE9B67E}" sibTransId="{AA3F3815-B10B-47BE-88F0-29BB25FCF1D5}"/>
    <dgm:cxn modelId="{6D7341E3-4344-4409-BBB0-6FDEDF8EBC54}" type="presOf" srcId="{4E92BC1D-A57D-4F3D-B800-553FA8DB4889}" destId="{0ABFBD54-3AE3-4C6B-BC1C-E7ECE7C556DC}" srcOrd="1" destOrd="0" presId="urn:microsoft.com/office/officeart/2005/8/layout/target3"/>
    <dgm:cxn modelId="{28A31AE0-F6C7-4E18-9B83-E4593020E024}" type="presOf" srcId="{BC4C2610-6186-4AC6-9B47-74EF5D61059A}" destId="{A3D282BB-FBFA-4262-8791-69FE9223D787}" srcOrd="0" destOrd="0" presId="urn:microsoft.com/office/officeart/2005/8/layout/target3"/>
    <dgm:cxn modelId="{FE4958B9-FA72-45F7-A254-B055013CC3AD}" type="presOf" srcId="{32CB70E7-9E7D-4BC4-9C08-7177E3EB32C2}" destId="{386915C6-C43D-4711-9DC8-B54AD4754DD0}" srcOrd="0" destOrd="0" presId="urn:microsoft.com/office/officeart/2005/8/layout/target3"/>
    <dgm:cxn modelId="{A6F0E385-809B-44F9-A267-AA99B74F0AF4}" type="presOf" srcId="{AA65BB63-248B-476F-83EE-D2EF0B538384}" destId="{97D77B93-8073-4EB0-85A3-42B07A180269}" srcOrd="1" destOrd="0" presId="urn:microsoft.com/office/officeart/2005/8/layout/target3"/>
    <dgm:cxn modelId="{A6D8C319-EBCE-4131-B1E9-B3D09B420142}" type="presParOf" srcId="{CEA597FE-FE38-4B12-9FEB-4876BB757645}" destId="{599F23AD-7728-45BA-9AF4-1EBA784F766B}" srcOrd="0" destOrd="0" presId="urn:microsoft.com/office/officeart/2005/8/layout/target3"/>
    <dgm:cxn modelId="{1B609F08-F23E-445E-B1A2-A3DB8EB4134E}" type="presParOf" srcId="{CEA597FE-FE38-4B12-9FEB-4876BB757645}" destId="{4B76E421-2516-4EDD-99F0-1657E0E72074}" srcOrd="1" destOrd="0" presId="urn:microsoft.com/office/officeart/2005/8/layout/target3"/>
    <dgm:cxn modelId="{1DBBB956-F3E5-468F-9BF8-6A4C8AB58547}" type="presParOf" srcId="{CEA597FE-FE38-4B12-9FEB-4876BB757645}" destId="{386915C6-C43D-4711-9DC8-B54AD4754DD0}" srcOrd="2" destOrd="0" presId="urn:microsoft.com/office/officeart/2005/8/layout/target3"/>
    <dgm:cxn modelId="{282AEB79-39B4-41A5-A846-C17FB7D63679}" type="presParOf" srcId="{CEA597FE-FE38-4B12-9FEB-4876BB757645}" destId="{D7625002-C6F7-4B8D-8E38-F27841247277}" srcOrd="3" destOrd="0" presId="urn:microsoft.com/office/officeart/2005/8/layout/target3"/>
    <dgm:cxn modelId="{8C22A0C0-E4DD-4BE2-BE1B-9410C543F08C}" type="presParOf" srcId="{CEA597FE-FE38-4B12-9FEB-4876BB757645}" destId="{6ED4050B-128C-4576-86B8-DE0CB4B30FDB}" srcOrd="4" destOrd="0" presId="urn:microsoft.com/office/officeart/2005/8/layout/target3"/>
    <dgm:cxn modelId="{E3E5CF14-88A8-47E5-A546-4302C2C613EF}" type="presParOf" srcId="{CEA597FE-FE38-4B12-9FEB-4876BB757645}" destId="{6ADB52C6-BB46-4A4B-93C7-601FB09C3B71}" srcOrd="5" destOrd="0" presId="urn:microsoft.com/office/officeart/2005/8/layout/target3"/>
    <dgm:cxn modelId="{006842CB-D9FD-40AF-93E1-B92FF7850FAF}" type="presParOf" srcId="{CEA597FE-FE38-4B12-9FEB-4876BB757645}" destId="{DCE89DEC-E95B-47D4-A7AC-73F57606E5B8}" srcOrd="6" destOrd="0" presId="urn:microsoft.com/office/officeart/2005/8/layout/target3"/>
    <dgm:cxn modelId="{ABC4E51E-3E8F-4D9C-82EC-ED61A53055A7}" type="presParOf" srcId="{CEA597FE-FE38-4B12-9FEB-4876BB757645}" destId="{4BD6A2B4-A31E-44A8-B3C6-16EEC92B1720}" srcOrd="7" destOrd="0" presId="urn:microsoft.com/office/officeart/2005/8/layout/target3"/>
    <dgm:cxn modelId="{4B5ABC4E-AFC4-46C6-A02F-5EB016133702}" type="presParOf" srcId="{CEA597FE-FE38-4B12-9FEB-4876BB757645}" destId="{1FADA907-C52C-4B56-8FEA-0B4D49DDA189}" srcOrd="8" destOrd="0" presId="urn:microsoft.com/office/officeart/2005/8/layout/target3"/>
    <dgm:cxn modelId="{BEBF90BD-B706-44F5-9DE5-66206B753856}" type="presParOf" srcId="{CEA597FE-FE38-4B12-9FEB-4876BB757645}" destId="{EA606CD2-FCFF-41B1-9663-800094C53C1C}" srcOrd="9" destOrd="0" presId="urn:microsoft.com/office/officeart/2005/8/layout/target3"/>
    <dgm:cxn modelId="{74F5BAE7-C488-4295-B031-E05DA33D1544}" type="presParOf" srcId="{CEA597FE-FE38-4B12-9FEB-4876BB757645}" destId="{47262F66-B85C-4D85-80E6-C909C5F05378}" srcOrd="10" destOrd="0" presId="urn:microsoft.com/office/officeart/2005/8/layout/target3"/>
    <dgm:cxn modelId="{6E8D3459-EFF6-4DFB-8EB3-D702CA894A67}" type="presParOf" srcId="{CEA597FE-FE38-4B12-9FEB-4876BB757645}" destId="{A3D282BB-FBFA-4262-8791-69FE9223D787}" srcOrd="11" destOrd="0" presId="urn:microsoft.com/office/officeart/2005/8/layout/target3"/>
    <dgm:cxn modelId="{FDB3D77B-8B73-4ADB-AD9D-284743BB57DC}" type="presParOf" srcId="{CEA597FE-FE38-4B12-9FEB-4876BB757645}" destId="{3D975EC9-D24B-4C6F-82E0-5EB657DB8066}" srcOrd="12" destOrd="0" presId="urn:microsoft.com/office/officeart/2005/8/layout/target3"/>
    <dgm:cxn modelId="{42F2E62E-570E-4DA6-A328-7390795B4E24}" type="presParOf" srcId="{CEA597FE-FE38-4B12-9FEB-4876BB757645}" destId="{97D77B93-8073-4EB0-85A3-42B07A180269}" srcOrd="13" destOrd="0" presId="urn:microsoft.com/office/officeart/2005/8/layout/target3"/>
    <dgm:cxn modelId="{BB0BE65A-7C27-4BE5-ABE4-D4D2EC8E744C}" type="presParOf" srcId="{CEA597FE-FE38-4B12-9FEB-4876BB757645}" destId="{0ABFBD54-3AE3-4C6B-BC1C-E7ECE7C556DC}" srcOrd="14" destOrd="0" presId="urn:microsoft.com/office/officeart/2005/8/layout/target3"/>
    <dgm:cxn modelId="{3C5DDEC9-5B5D-4ECF-B773-8332CF539BE9}" type="presParOf" srcId="{CEA597FE-FE38-4B12-9FEB-4876BB757645}" destId="{76DB5474-0038-4D79-9939-6E7AE60D857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49221F-5360-4293-AA3E-05F75BF51FA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9EFB262-5FB2-48DA-8202-B35BB22884E7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飲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食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AF2CBFE-A539-46D8-8018-EBDEE3451596}" type="parTrans" cxnId="{02B2D35A-4840-4E61-A48E-A86C8A220095}">
      <dgm:prSet/>
      <dgm:spPr/>
      <dgm:t>
        <a:bodyPr/>
        <a:lstStyle/>
        <a:p>
          <a:endParaRPr lang="zh-TW" altLang="en-US"/>
        </a:p>
      </dgm:t>
    </dgm:pt>
    <dgm:pt modelId="{9C9839B0-D234-4E56-A383-93D7BF10A2B0}" type="sibTrans" cxnId="{02B2D35A-4840-4E61-A48E-A86C8A220095}">
      <dgm:prSet/>
      <dgm:spPr/>
      <dgm:t>
        <a:bodyPr/>
        <a:lstStyle/>
        <a:p>
          <a:endParaRPr lang="zh-TW" altLang="en-US"/>
        </a:p>
      </dgm:t>
    </dgm:pt>
    <dgm:pt modelId="{67B64142-6F31-4B88-AD61-FC3E69AB19E3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減少飽和性脂肪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E7DF86E-86C5-4DEF-B75D-4CAA72E3461B}" type="parTrans" cxnId="{E5BB675F-7423-4D8B-9292-66C2A72D6359}">
      <dgm:prSet/>
      <dgm:spPr/>
      <dgm:t>
        <a:bodyPr/>
        <a:lstStyle/>
        <a:p>
          <a:endParaRPr lang="zh-TW" altLang="en-US"/>
        </a:p>
      </dgm:t>
    </dgm:pt>
    <dgm:pt modelId="{B9F275D3-3C0B-409C-B79E-1C8C77C36EEF}" type="sibTrans" cxnId="{E5BB675F-7423-4D8B-9292-66C2A72D6359}">
      <dgm:prSet/>
      <dgm:spPr/>
      <dgm:t>
        <a:bodyPr/>
        <a:lstStyle/>
        <a:p>
          <a:endParaRPr lang="zh-TW" altLang="en-US"/>
        </a:p>
      </dgm:t>
    </dgm:pt>
    <dgm:pt modelId="{F5DF8154-8A3C-4B05-8BCB-C1D4A4CD3B7B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增加高纖食物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E534A32-B39C-4409-8521-BC59239D8B3D}" type="parTrans" cxnId="{FE24BB25-25D1-4AC0-89A8-AF22E38E6C28}">
      <dgm:prSet/>
      <dgm:spPr/>
      <dgm:t>
        <a:bodyPr/>
        <a:lstStyle/>
        <a:p>
          <a:endParaRPr lang="zh-TW" altLang="en-US"/>
        </a:p>
      </dgm:t>
    </dgm:pt>
    <dgm:pt modelId="{ED82C9BB-5428-4E26-8916-B8B328D5E044}" type="sibTrans" cxnId="{FE24BB25-25D1-4AC0-89A8-AF22E38E6C28}">
      <dgm:prSet/>
      <dgm:spPr/>
      <dgm:t>
        <a:bodyPr/>
        <a:lstStyle/>
        <a:p>
          <a:endParaRPr lang="zh-TW" altLang="en-US"/>
        </a:p>
      </dgm:t>
    </dgm:pt>
    <dgm:pt modelId="{0012C9F9-37B3-4E8B-9AB4-89022C8FF3BE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規律運動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B68BA90-2517-4189-9635-EBD94C1132CD}" type="parTrans" cxnId="{84CDD4D8-8256-4C01-94C3-F03F76D70F5C}">
      <dgm:prSet/>
      <dgm:spPr/>
      <dgm:t>
        <a:bodyPr/>
        <a:lstStyle/>
        <a:p>
          <a:endParaRPr lang="zh-TW" altLang="en-US"/>
        </a:p>
      </dgm:t>
    </dgm:pt>
    <dgm:pt modelId="{D200F592-5D2E-4634-AD75-3DCED8C07E5E}" type="sibTrans" cxnId="{84CDD4D8-8256-4C01-94C3-F03F76D70F5C}">
      <dgm:prSet/>
      <dgm:spPr/>
      <dgm:t>
        <a:bodyPr/>
        <a:lstStyle/>
        <a:p>
          <a:endParaRPr lang="zh-TW" altLang="en-US"/>
        </a:p>
      </dgm:t>
    </dgm:pt>
    <dgm:pt modelId="{7D6AE597-EB89-4643-8242-58591C6B145C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八段錦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DF1A749-74AC-4145-9E63-F17DCF9B61AC}" type="parTrans" cxnId="{8B97A02C-8D5A-43AC-B198-7D93FCB65EB4}">
      <dgm:prSet/>
      <dgm:spPr/>
      <dgm:t>
        <a:bodyPr/>
        <a:lstStyle/>
        <a:p>
          <a:endParaRPr lang="zh-TW" altLang="en-US"/>
        </a:p>
      </dgm:t>
    </dgm:pt>
    <dgm:pt modelId="{D3F0AED3-40D3-4460-9FFC-26C66897AD3C}" type="sibTrans" cxnId="{8B97A02C-8D5A-43AC-B198-7D93FCB65EB4}">
      <dgm:prSet/>
      <dgm:spPr/>
      <dgm:t>
        <a:bodyPr/>
        <a:lstStyle/>
        <a:p>
          <a:endParaRPr lang="zh-TW" altLang="en-US"/>
        </a:p>
      </dgm:t>
    </dgm:pt>
    <dgm:pt modelId="{1C0FD848-79DA-4B0F-8FEA-3EF59AB74976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正向的生活態度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2F646F0-702B-47DF-B80B-2DAE4741B26D}" type="parTrans" cxnId="{7D86F611-CD88-4FAF-94F1-4204C2714540}">
      <dgm:prSet/>
      <dgm:spPr/>
      <dgm:t>
        <a:bodyPr/>
        <a:lstStyle/>
        <a:p>
          <a:endParaRPr lang="zh-TW" altLang="en-US"/>
        </a:p>
      </dgm:t>
    </dgm:pt>
    <dgm:pt modelId="{78A9CDE3-8836-4554-99BF-063937F83F8C}" type="sibTrans" cxnId="{7D86F611-CD88-4FAF-94F1-4204C2714540}">
      <dgm:prSet/>
      <dgm:spPr/>
      <dgm:t>
        <a:bodyPr/>
        <a:lstStyle/>
        <a:p>
          <a:endParaRPr lang="zh-TW" altLang="en-US"/>
        </a:p>
      </dgm:t>
    </dgm:pt>
    <dgm:pt modelId="{F0E0E637-8B2C-4C38-B998-61DB646C513F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接受更年期變化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056DE4C-5564-4A7C-AC28-AC05099D98AA}" type="parTrans" cxnId="{FA526FCF-4840-4F1B-9DBF-463AC20A3F9E}">
      <dgm:prSet/>
      <dgm:spPr/>
      <dgm:t>
        <a:bodyPr/>
        <a:lstStyle/>
        <a:p>
          <a:endParaRPr lang="zh-TW" altLang="en-US"/>
        </a:p>
      </dgm:t>
    </dgm:pt>
    <dgm:pt modelId="{E96E9E2C-2450-4E66-BCC8-B56FD3704512}" type="sibTrans" cxnId="{FA526FCF-4840-4F1B-9DBF-463AC20A3F9E}">
      <dgm:prSet/>
      <dgm:spPr/>
      <dgm:t>
        <a:bodyPr/>
        <a:lstStyle/>
        <a:p>
          <a:endParaRPr lang="zh-TW" altLang="en-US"/>
        </a:p>
      </dgm:t>
    </dgm:pt>
    <dgm:pt modelId="{4685883A-C3B0-48F2-8F49-CDDAA1F75629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大豆異黃酮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E6F9573-B3A2-4A63-B653-276C27BA5385}" type="parTrans" cxnId="{59422E25-4AB9-46C4-9009-71F24D81D2B0}">
      <dgm:prSet/>
      <dgm:spPr/>
      <dgm:t>
        <a:bodyPr/>
        <a:lstStyle/>
        <a:p>
          <a:endParaRPr lang="zh-TW" altLang="en-US"/>
        </a:p>
      </dgm:t>
    </dgm:pt>
    <dgm:pt modelId="{653A6932-89DA-44A5-AFA0-252981DF88E2}" type="sibTrans" cxnId="{59422E25-4AB9-46C4-9009-71F24D81D2B0}">
      <dgm:prSet/>
      <dgm:spPr/>
      <dgm:t>
        <a:bodyPr/>
        <a:lstStyle/>
        <a:p>
          <a:endParaRPr lang="zh-TW" altLang="en-US"/>
        </a:p>
      </dgm:t>
    </dgm:pt>
    <dgm:pt modelId="{F3F4318B-3ED3-44B9-9E91-42891DFE3A78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水分增加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E463B5-F38D-4943-9562-EEDF0E3F46F6}" type="parTrans" cxnId="{8BA6CEFB-22DE-40C6-9EE8-3C50ECACA350}">
      <dgm:prSet/>
      <dgm:spPr/>
      <dgm:t>
        <a:bodyPr/>
        <a:lstStyle/>
        <a:p>
          <a:endParaRPr lang="zh-TW" altLang="en-US"/>
        </a:p>
      </dgm:t>
    </dgm:pt>
    <dgm:pt modelId="{14A7CB50-DEFC-46E1-ACD4-523F90DF1C65}" type="sibTrans" cxnId="{8BA6CEFB-22DE-40C6-9EE8-3C50ECACA350}">
      <dgm:prSet/>
      <dgm:spPr/>
      <dgm:t>
        <a:bodyPr/>
        <a:lstStyle/>
        <a:p>
          <a:endParaRPr lang="zh-TW" altLang="en-US"/>
        </a:p>
      </dgm:t>
    </dgm:pt>
    <dgm:pt modelId="{566AD3B1-F50F-4B11-BEAF-27A7CF6139C6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鈣</a:t>
          </a:r>
          <a:r>
            <a: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rPr>
            <a:t>,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鎂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2FC50C1-D0D4-4DE6-BECD-27BD92A47C95}" type="parTrans" cxnId="{EA909FD4-2BF2-4291-B949-27A1E8B5B6EF}">
      <dgm:prSet/>
      <dgm:spPr/>
      <dgm:t>
        <a:bodyPr/>
        <a:lstStyle/>
        <a:p>
          <a:endParaRPr lang="zh-TW" altLang="en-US"/>
        </a:p>
      </dgm:t>
    </dgm:pt>
    <dgm:pt modelId="{959AB4EA-AF2C-4085-80CB-C612E9F83EE7}" type="sibTrans" cxnId="{EA909FD4-2BF2-4291-B949-27A1E8B5B6EF}">
      <dgm:prSet/>
      <dgm:spPr/>
      <dgm:t>
        <a:bodyPr/>
        <a:lstStyle/>
        <a:p>
          <a:endParaRPr lang="zh-TW" altLang="en-US"/>
        </a:p>
      </dgm:t>
    </dgm:pt>
    <dgm:pt modelId="{D9E24709-6E60-4D64-BDA0-9E3E68E52341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減少發胖飲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食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5D4B9C4-80BA-4309-BCF0-2B5B4D257313}" type="parTrans" cxnId="{AD68AD52-6D09-4097-AF63-BB0FBB061248}">
      <dgm:prSet/>
      <dgm:spPr/>
      <dgm:t>
        <a:bodyPr/>
        <a:lstStyle/>
        <a:p>
          <a:endParaRPr lang="zh-TW" altLang="en-US"/>
        </a:p>
      </dgm:t>
    </dgm:pt>
    <dgm:pt modelId="{E2FDFCD5-FDA1-49F7-9519-ECA15451D9DC}" type="sibTrans" cxnId="{AD68AD52-6D09-4097-AF63-BB0FBB061248}">
      <dgm:prSet/>
      <dgm:spPr/>
      <dgm:t>
        <a:bodyPr/>
        <a:lstStyle/>
        <a:p>
          <a:endParaRPr lang="zh-TW" altLang="en-US"/>
        </a:p>
      </dgm:t>
    </dgm:pt>
    <dgm:pt modelId="{C7B913AD-89F0-4824-8AB6-B1F1053CA456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瑜珈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CED0BBC-DF1C-4FD4-B58E-38FCFA060129}" type="parTrans" cxnId="{BB724447-9568-4799-93AB-302FD18A5F82}">
      <dgm:prSet/>
      <dgm:spPr/>
      <dgm:t>
        <a:bodyPr/>
        <a:lstStyle/>
        <a:p>
          <a:endParaRPr lang="zh-TW" altLang="en-US"/>
        </a:p>
      </dgm:t>
    </dgm:pt>
    <dgm:pt modelId="{0B89AB62-DB4C-4D97-9228-0B9C4F9E2962}" type="sibTrans" cxnId="{BB724447-9568-4799-93AB-302FD18A5F82}">
      <dgm:prSet/>
      <dgm:spPr/>
      <dgm:t>
        <a:bodyPr/>
        <a:lstStyle/>
        <a:p>
          <a:endParaRPr lang="zh-TW" altLang="en-US"/>
        </a:p>
      </dgm:t>
    </dgm:pt>
    <dgm:pt modelId="{FA8A9B1B-B121-40EA-A8B1-9C318E1449E1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氣功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069CDD0-9ABE-4FB8-A66B-35EBD01E5C3A}" type="parTrans" cxnId="{33C1EB5F-E8F5-4C9A-80CC-14F967BFFDDF}">
      <dgm:prSet/>
      <dgm:spPr/>
      <dgm:t>
        <a:bodyPr/>
        <a:lstStyle/>
        <a:p>
          <a:endParaRPr lang="zh-TW" altLang="en-US"/>
        </a:p>
      </dgm:t>
    </dgm:pt>
    <dgm:pt modelId="{A206429B-D383-44E0-850D-EDA138793B99}" type="sibTrans" cxnId="{33C1EB5F-E8F5-4C9A-80CC-14F967BFFDDF}">
      <dgm:prSet/>
      <dgm:spPr/>
      <dgm:t>
        <a:bodyPr/>
        <a:lstStyle/>
        <a:p>
          <a:endParaRPr lang="zh-TW" altLang="en-US"/>
        </a:p>
      </dgm:t>
    </dgm:pt>
    <dgm:pt modelId="{A47F91B8-ED45-4A9B-8919-0B1911374448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學習放鬆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7AB16EF-0182-4AA7-B252-84B2689D23B6}" type="parTrans" cxnId="{9899BF08-95E2-4BA4-A887-AAA587F0D691}">
      <dgm:prSet/>
      <dgm:spPr/>
      <dgm:t>
        <a:bodyPr/>
        <a:lstStyle/>
        <a:p>
          <a:endParaRPr lang="zh-TW" altLang="en-US"/>
        </a:p>
      </dgm:t>
    </dgm:pt>
    <dgm:pt modelId="{100F20D9-2A31-45F7-AE7F-D1F721260859}" type="sibTrans" cxnId="{9899BF08-95E2-4BA4-A887-AAA587F0D691}">
      <dgm:prSet/>
      <dgm:spPr/>
      <dgm:t>
        <a:bodyPr/>
        <a:lstStyle/>
        <a:p>
          <a:endParaRPr lang="zh-TW" altLang="en-US"/>
        </a:p>
      </dgm:t>
    </dgm:pt>
    <dgm:pt modelId="{B0E8C971-F001-4A97-AF33-19F45F0A874F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加入女性團體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BB8CE3-7C99-423C-AFC1-B24C8F09E6C0}" type="parTrans" cxnId="{77246B20-694A-4EB1-B10E-9C1E430E7C86}">
      <dgm:prSet/>
      <dgm:spPr/>
      <dgm:t>
        <a:bodyPr/>
        <a:lstStyle/>
        <a:p>
          <a:endParaRPr lang="zh-TW" altLang="en-US"/>
        </a:p>
      </dgm:t>
    </dgm:pt>
    <dgm:pt modelId="{0E9C4133-2F97-448B-BD85-6AD06A756B25}" type="sibTrans" cxnId="{77246B20-694A-4EB1-B10E-9C1E430E7C86}">
      <dgm:prSet/>
      <dgm:spPr/>
      <dgm:t>
        <a:bodyPr/>
        <a:lstStyle/>
        <a:p>
          <a:endParaRPr lang="zh-TW" altLang="en-US"/>
        </a:p>
      </dgm:t>
    </dgm:pt>
    <dgm:pt modelId="{371D9925-4FA1-4FD0-A2FC-5C47B71BF343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了解自己的變</a:t>
          </a:r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化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0B71579-AF64-46AF-A295-7EE720AAE926}" type="parTrans" cxnId="{069A1C9C-8594-4371-9929-3308A70D1508}">
      <dgm:prSet/>
      <dgm:spPr/>
      <dgm:t>
        <a:bodyPr/>
        <a:lstStyle/>
        <a:p>
          <a:endParaRPr lang="zh-TW" altLang="en-US"/>
        </a:p>
      </dgm:t>
    </dgm:pt>
    <dgm:pt modelId="{4B5A214A-5736-4046-801E-34098C31179E}" type="sibTrans" cxnId="{069A1C9C-8594-4371-9929-3308A70D1508}">
      <dgm:prSet/>
      <dgm:spPr/>
      <dgm:t>
        <a:bodyPr/>
        <a:lstStyle/>
        <a:p>
          <a:endParaRPr lang="zh-TW" altLang="en-US"/>
        </a:p>
      </dgm:t>
    </dgm:pt>
    <dgm:pt modelId="{880584D5-C2B9-40B3-8744-7895C4CC4EB7}" type="pres">
      <dgm:prSet presAssocID="{B249221F-5360-4293-AA3E-05F75BF51FAD}" presName="Name0" presStyleCnt="0">
        <dgm:presLayoutVars>
          <dgm:dir/>
          <dgm:animLvl val="lvl"/>
          <dgm:resizeHandles val="exact"/>
        </dgm:presLayoutVars>
      </dgm:prSet>
      <dgm:spPr/>
    </dgm:pt>
    <dgm:pt modelId="{7DD39D1B-7A48-4181-B186-E0A1BDEEF929}" type="pres">
      <dgm:prSet presAssocID="{69EFB262-5FB2-48DA-8202-B35BB22884E7}" presName="composite" presStyleCnt="0"/>
      <dgm:spPr/>
    </dgm:pt>
    <dgm:pt modelId="{578D8423-8D8F-4031-9E45-79DA487ABBAC}" type="pres">
      <dgm:prSet presAssocID="{69EFB262-5FB2-48DA-8202-B35BB22884E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D2804F5-259C-4546-8BF5-C78F11C49D56}" type="pres">
      <dgm:prSet presAssocID="{69EFB262-5FB2-48DA-8202-B35BB22884E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ED3995-CB7D-4433-BCAE-760F5F7D008A}" type="pres">
      <dgm:prSet presAssocID="{9C9839B0-D234-4E56-A383-93D7BF10A2B0}" presName="space" presStyleCnt="0"/>
      <dgm:spPr/>
    </dgm:pt>
    <dgm:pt modelId="{C5FB3E3C-1770-457A-8D26-6B0307419071}" type="pres">
      <dgm:prSet presAssocID="{0012C9F9-37B3-4E8B-9AB4-89022C8FF3BE}" presName="composite" presStyleCnt="0"/>
      <dgm:spPr/>
    </dgm:pt>
    <dgm:pt modelId="{14506E8A-3E7B-492C-9708-23EDBFF2C3E1}" type="pres">
      <dgm:prSet presAssocID="{0012C9F9-37B3-4E8B-9AB4-89022C8FF3B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5D5C372-2018-416C-AC45-A50FDEEC91C6}" type="pres">
      <dgm:prSet presAssocID="{0012C9F9-37B3-4E8B-9AB4-89022C8FF3B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65DDC4-C12F-4B3E-AB88-EED739D0F045}" type="pres">
      <dgm:prSet presAssocID="{D200F592-5D2E-4634-AD75-3DCED8C07E5E}" presName="space" presStyleCnt="0"/>
      <dgm:spPr/>
    </dgm:pt>
    <dgm:pt modelId="{72970423-BAA3-4E89-9430-9A6173132362}" type="pres">
      <dgm:prSet presAssocID="{1C0FD848-79DA-4B0F-8FEA-3EF59AB74976}" presName="composite" presStyleCnt="0"/>
      <dgm:spPr/>
    </dgm:pt>
    <dgm:pt modelId="{EA360F31-55BC-4F51-8A76-A1B4F5F644B2}" type="pres">
      <dgm:prSet presAssocID="{1C0FD848-79DA-4B0F-8FEA-3EF59AB7497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0B3AE92-BE3D-48DF-927F-BA08448989FE}" type="pres">
      <dgm:prSet presAssocID="{1C0FD848-79DA-4B0F-8FEA-3EF59AB7497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D86F611-CD88-4FAF-94F1-4204C2714540}" srcId="{B249221F-5360-4293-AA3E-05F75BF51FAD}" destId="{1C0FD848-79DA-4B0F-8FEA-3EF59AB74976}" srcOrd="2" destOrd="0" parTransId="{92F646F0-702B-47DF-B80B-2DAE4741B26D}" sibTransId="{78A9CDE3-8836-4554-99BF-063937F83F8C}"/>
    <dgm:cxn modelId="{F36CCA77-B0DD-4583-A592-1D49D3BAA9E6}" type="presOf" srcId="{A47F91B8-ED45-4A9B-8919-0B1911374448}" destId="{90B3AE92-BE3D-48DF-927F-BA08448989FE}" srcOrd="0" destOrd="1" presId="urn:microsoft.com/office/officeart/2005/8/layout/hList1"/>
    <dgm:cxn modelId="{A9E624FF-A958-47BA-B2D5-043AB59A6EAF}" type="presOf" srcId="{B249221F-5360-4293-AA3E-05F75BF51FAD}" destId="{880584D5-C2B9-40B3-8744-7895C4CC4EB7}" srcOrd="0" destOrd="0" presId="urn:microsoft.com/office/officeart/2005/8/layout/hList1"/>
    <dgm:cxn modelId="{95B2400D-0B1B-46D0-AA79-A2CB354D2039}" type="presOf" srcId="{D9E24709-6E60-4D64-BDA0-9E3E68E52341}" destId="{1D2804F5-259C-4546-8BF5-C78F11C49D56}" srcOrd="0" destOrd="5" presId="urn:microsoft.com/office/officeart/2005/8/layout/hList1"/>
    <dgm:cxn modelId="{02B2D35A-4840-4E61-A48E-A86C8A220095}" srcId="{B249221F-5360-4293-AA3E-05F75BF51FAD}" destId="{69EFB262-5FB2-48DA-8202-B35BB22884E7}" srcOrd="0" destOrd="0" parTransId="{7AF2CBFE-A539-46D8-8018-EBDEE3451596}" sibTransId="{9C9839B0-D234-4E56-A383-93D7BF10A2B0}"/>
    <dgm:cxn modelId="{DAC3FF23-050D-4EA6-B6BA-F6302FB1CEF8}" type="presOf" srcId="{1C0FD848-79DA-4B0F-8FEA-3EF59AB74976}" destId="{EA360F31-55BC-4F51-8A76-A1B4F5F644B2}" srcOrd="0" destOrd="0" presId="urn:microsoft.com/office/officeart/2005/8/layout/hList1"/>
    <dgm:cxn modelId="{9938EE37-2211-46E5-9B45-480756BE04BB}" type="presOf" srcId="{371D9925-4FA1-4FD0-A2FC-5C47B71BF343}" destId="{90B3AE92-BE3D-48DF-927F-BA08448989FE}" srcOrd="0" destOrd="3" presId="urn:microsoft.com/office/officeart/2005/8/layout/hList1"/>
    <dgm:cxn modelId="{C5542C5B-86BB-4AE8-8A73-EFA74E8AB34D}" type="presOf" srcId="{F0E0E637-8B2C-4C38-B998-61DB646C513F}" destId="{90B3AE92-BE3D-48DF-927F-BA08448989FE}" srcOrd="0" destOrd="0" presId="urn:microsoft.com/office/officeart/2005/8/layout/hList1"/>
    <dgm:cxn modelId="{9899BF08-95E2-4BA4-A887-AAA587F0D691}" srcId="{1C0FD848-79DA-4B0F-8FEA-3EF59AB74976}" destId="{A47F91B8-ED45-4A9B-8919-0B1911374448}" srcOrd="1" destOrd="0" parTransId="{67AB16EF-0182-4AA7-B252-84B2689D23B6}" sibTransId="{100F20D9-2A31-45F7-AE7F-D1F721260859}"/>
    <dgm:cxn modelId="{8B97A02C-8D5A-43AC-B198-7D93FCB65EB4}" srcId="{0012C9F9-37B3-4E8B-9AB4-89022C8FF3BE}" destId="{7D6AE597-EB89-4643-8242-58591C6B145C}" srcOrd="0" destOrd="0" parTransId="{4DF1A749-74AC-4145-9E63-F17DCF9B61AC}" sibTransId="{D3F0AED3-40D3-4460-9FFC-26C66897AD3C}"/>
    <dgm:cxn modelId="{551B7F46-B178-41F4-994D-28727DB293AC}" type="presOf" srcId="{566AD3B1-F50F-4B11-BEAF-27A7CF6139C6}" destId="{1D2804F5-259C-4546-8BF5-C78F11C49D56}" srcOrd="0" destOrd="4" presId="urn:microsoft.com/office/officeart/2005/8/layout/hList1"/>
    <dgm:cxn modelId="{33C1EB5F-E8F5-4C9A-80CC-14F967BFFDDF}" srcId="{0012C9F9-37B3-4E8B-9AB4-89022C8FF3BE}" destId="{FA8A9B1B-B121-40EA-A8B1-9C318E1449E1}" srcOrd="2" destOrd="0" parTransId="{7069CDD0-9ABE-4FB8-A66B-35EBD01E5C3A}" sibTransId="{A206429B-D383-44E0-850D-EDA138793B99}"/>
    <dgm:cxn modelId="{6710BA03-C613-44E2-B17F-778957751817}" type="presOf" srcId="{67B64142-6F31-4B88-AD61-FC3E69AB19E3}" destId="{1D2804F5-259C-4546-8BF5-C78F11C49D56}" srcOrd="0" destOrd="0" presId="urn:microsoft.com/office/officeart/2005/8/layout/hList1"/>
    <dgm:cxn modelId="{04EEF348-322E-4B48-9E53-401CABC8D467}" type="presOf" srcId="{F5DF8154-8A3C-4B05-8BCB-C1D4A4CD3B7B}" destId="{1D2804F5-259C-4546-8BF5-C78F11C49D56}" srcOrd="0" destOrd="1" presId="urn:microsoft.com/office/officeart/2005/8/layout/hList1"/>
    <dgm:cxn modelId="{EA909FD4-2BF2-4291-B949-27A1E8B5B6EF}" srcId="{69EFB262-5FB2-48DA-8202-B35BB22884E7}" destId="{566AD3B1-F50F-4B11-BEAF-27A7CF6139C6}" srcOrd="4" destOrd="0" parTransId="{F2FC50C1-D0D4-4DE6-BECD-27BD92A47C95}" sibTransId="{959AB4EA-AF2C-4085-80CB-C612E9F83EE7}"/>
    <dgm:cxn modelId="{069A1C9C-8594-4371-9929-3308A70D1508}" srcId="{1C0FD848-79DA-4B0F-8FEA-3EF59AB74976}" destId="{371D9925-4FA1-4FD0-A2FC-5C47B71BF343}" srcOrd="3" destOrd="0" parTransId="{90B71579-AF64-46AF-A295-7EE720AAE926}" sibTransId="{4B5A214A-5736-4046-801E-34098C31179E}"/>
    <dgm:cxn modelId="{0C7C297B-F264-4B0D-B582-1A00765B90A6}" type="presOf" srcId="{4685883A-C3B0-48F2-8F49-CDDAA1F75629}" destId="{1D2804F5-259C-4546-8BF5-C78F11C49D56}" srcOrd="0" destOrd="2" presId="urn:microsoft.com/office/officeart/2005/8/layout/hList1"/>
    <dgm:cxn modelId="{D186DF53-D57F-47EC-B44C-42C8C7D41925}" type="presOf" srcId="{FA8A9B1B-B121-40EA-A8B1-9C318E1449E1}" destId="{C5D5C372-2018-416C-AC45-A50FDEEC91C6}" srcOrd="0" destOrd="2" presId="urn:microsoft.com/office/officeart/2005/8/layout/hList1"/>
    <dgm:cxn modelId="{AD68AD52-6D09-4097-AF63-BB0FBB061248}" srcId="{69EFB262-5FB2-48DA-8202-B35BB22884E7}" destId="{D9E24709-6E60-4D64-BDA0-9E3E68E52341}" srcOrd="5" destOrd="0" parTransId="{85D4B9C4-80BA-4309-BCF0-2B5B4D257313}" sibTransId="{E2FDFCD5-FDA1-49F7-9519-ECA15451D9DC}"/>
    <dgm:cxn modelId="{4E23F16D-0E1E-4383-8023-75CE794DB8F1}" type="presOf" srcId="{7D6AE597-EB89-4643-8242-58591C6B145C}" destId="{C5D5C372-2018-416C-AC45-A50FDEEC91C6}" srcOrd="0" destOrd="0" presId="urn:microsoft.com/office/officeart/2005/8/layout/hList1"/>
    <dgm:cxn modelId="{2DF23102-9029-4D18-8829-E2D9590A7DDF}" type="presOf" srcId="{F3F4318B-3ED3-44B9-9E91-42891DFE3A78}" destId="{1D2804F5-259C-4546-8BF5-C78F11C49D56}" srcOrd="0" destOrd="3" presId="urn:microsoft.com/office/officeart/2005/8/layout/hList1"/>
    <dgm:cxn modelId="{E5BB675F-7423-4D8B-9292-66C2A72D6359}" srcId="{69EFB262-5FB2-48DA-8202-B35BB22884E7}" destId="{67B64142-6F31-4B88-AD61-FC3E69AB19E3}" srcOrd="0" destOrd="0" parTransId="{0E7DF86E-86C5-4DEF-B75D-4CAA72E3461B}" sibTransId="{B9F275D3-3C0B-409C-B79E-1C8C77C36EEF}"/>
    <dgm:cxn modelId="{BB724447-9568-4799-93AB-302FD18A5F82}" srcId="{0012C9F9-37B3-4E8B-9AB4-89022C8FF3BE}" destId="{C7B913AD-89F0-4824-8AB6-B1F1053CA456}" srcOrd="1" destOrd="0" parTransId="{1CED0BBC-DF1C-4FD4-B58E-38FCFA060129}" sibTransId="{0B89AB62-DB4C-4D97-9228-0B9C4F9E2962}"/>
    <dgm:cxn modelId="{1565954F-5A9E-4391-8C3F-9F0BE946A273}" type="presOf" srcId="{B0E8C971-F001-4A97-AF33-19F45F0A874F}" destId="{90B3AE92-BE3D-48DF-927F-BA08448989FE}" srcOrd="0" destOrd="2" presId="urn:microsoft.com/office/officeart/2005/8/layout/hList1"/>
    <dgm:cxn modelId="{FE24BB25-25D1-4AC0-89A8-AF22E38E6C28}" srcId="{69EFB262-5FB2-48DA-8202-B35BB22884E7}" destId="{F5DF8154-8A3C-4B05-8BCB-C1D4A4CD3B7B}" srcOrd="1" destOrd="0" parTransId="{2E534A32-B39C-4409-8521-BC59239D8B3D}" sibTransId="{ED82C9BB-5428-4E26-8916-B8B328D5E044}"/>
    <dgm:cxn modelId="{FA526FCF-4840-4F1B-9DBF-463AC20A3F9E}" srcId="{1C0FD848-79DA-4B0F-8FEA-3EF59AB74976}" destId="{F0E0E637-8B2C-4C38-B998-61DB646C513F}" srcOrd="0" destOrd="0" parTransId="{7056DE4C-5564-4A7C-AC28-AC05099D98AA}" sibTransId="{E96E9E2C-2450-4E66-BCC8-B56FD3704512}"/>
    <dgm:cxn modelId="{53C23BDE-6609-43EF-8DED-5619D9DB66F4}" type="presOf" srcId="{0012C9F9-37B3-4E8B-9AB4-89022C8FF3BE}" destId="{14506E8A-3E7B-492C-9708-23EDBFF2C3E1}" srcOrd="0" destOrd="0" presId="urn:microsoft.com/office/officeart/2005/8/layout/hList1"/>
    <dgm:cxn modelId="{8BA6CEFB-22DE-40C6-9EE8-3C50ECACA350}" srcId="{69EFB262-5FB2-48DA-8202-B35BB22884E7}" destId="{F3F4318B-3ED3-44B9-9E91-42891DFE3A78}" srcOrd="3" destOrd="0" parTransId="{5DE463B5-F38D-4943-9562-EEDF0E3F46F6}" sibTransId="{14A7CB50-DEFC-46E1-ACD4-523F90DF1C65}"/>
    <dgm:cxn modelId="{59422E25-4AB9-46C4-9009-71F24D81D2B0}" srcId="{69EFB262-5FB2-48DA-8202-B35BB22884E7}" destId="{4685883A-C3B0-48F2-8F49-CDDAA1F75629}" srcOrd="2" destOrd="0" parTransId="{8E6F9573-B3A2-4A63-B653-276C27BA5385}" sibTransId="{653A6932-89DA-44A5-AFA0-252981DF88E2}"/>
    <dgm:cxn modelId="{5B03C743-5FA9-49AE-BBD5-29B01B3D41DE}" type="presOf" srcId="{69EFB262-5FB2-48DA-8202-B35BB22884E7}" destId="{578D8423-8D8F-4031-9E45-79DA487ABBAC}" srcOrd="0" destOrd="0" presId="urn:microsoft.com/office/officeart/2005/8/layout/hList1"/>
    <dgm:cxn modelId="{84CDD4D8-8256-4C01-94C3-F03F76D70F5C}" srcId="{B249221F-5360-4293-AA3E-05F75BF51FAD}" destId="{0012C9F9-37B3-4E8B-9AB4-89022C8FF3BE}" srcOrd="1" destOrd="0" parTransId="{FB68BA90-2517-4189-9635-EBD94C1132CD}" sibTransId="{D200F592-5D2E-4634-AD75-3DCED8C07E5E}"/>
    <dgm:cxn modelId="{B3FC85B5-125D-40AD-A23F-21F9B9C7329E}" type="presOf" srcId="{C7B913AD-89F0-4824-8AB6-B1F1053CA456}" destId="{C5D5C372-2018-416C-AC45-A50FDEEC91C6}" srcOrd="0" destOrd="1" presId="urn:microsoft.com/office/officeart/2005/8/layout/hList1"/>
    <dgm:cxn modelId="{77246B20-694A-4EB1-B10E-9C1E430E7C86}" srcId="{1C0FD848-79DA-4B0F-8FEA-3EF59AB74976}" destId="{B0E8C971-F001-4A97-AF33-19F45F0A874F}" srcOrd="2" destOrd="0" parTransId="{24BB8CE3-7C99-423C-AFC1-B24C8F09E6C0}" sibTransId="{0E9C4133-2F97-448B-BD85-6AD06A756B25}"/>
    <dgm:cxn modelId="{6AE90FE1-9235-49D9-AD01-6155A185A596}" type="presParOf" srcId="{880584D5-C2B9-40B3-8744-7895C4CC4EB7}" destId="{7DD39D1B-7A48-4181-B186-E0A1BDEEF929}" srcOrd="0" destOrd="0" presId="urn:microsoft.com/office/officeart/2005/8/layout/hList1"/>
    <dgm:cxn modelId="{A70F63A2-682C-403C-8B57-52938D00E09A}" type="presParOf" srcId="{7DD39D1B-7A48-4181-B186-E0A1BDEEF929}" destId="{578D8423-8D8F-4031-9E45-79DA487ABBAC}" srcOrd="0" destOrd="0" presId="urn:microsoft.com/office/officeart/2005/8/layout/hList1"/>
    <dgm:cxn modelId="{E67700CA-E537-4CA7-9074-B2ABAFE04DAF}" type="presParOf" srcId="{7DD39D1B-7A48-4181-B186-E0A1BDEEF929}" destId="{1D2804F5-259C-4546-8BF5-C78F11C49D56}" srcOrd="1" destOrd="0" presId="urn:microsoft.com/office/officeart/2005/8/layout/hList1"/>
    <dgm:cxn modelId="{3FE2F3D4-259F-46E0-96FD-25A5EFE4F5DC}" type="presParOf" srcId="{880584D5-C2B9-40B3-8744-7895C4CC4EB7}" destId="{72ED3995-CB7D-4433-BCAE-760F5F7D008A}" srcOrd="1" destOrd="0" presId="urn:microsoft.com/office/officeart/2005/8/layout/hList1"/>
    <dgm:cxn modelId="{6F37C632-8357-4E7E-9ABE-1A65908FC37F}" type="presParOf" srcId="{880584D5-C2B9-40B3-8744-7895C4CC4EB7}" destId="{C5FB3E3C-1770-457A-8D26-6B0307419071}" srcOrd="2" destOrd="0" presId="urn:microsoft.com/office/officeart/2005/8/layout/hList1"/>
    <dgm:cxn modelId="{6483EBCA-CBA2-4046-B9B4-81E37058D7E6}" type="presParOf" srcId="{C5FB3E3C-1770-457A-8D26-6B0307419071}" destId="{14506E8A-3E7B-492C-9708-23EDBFF2C3E1}" srcOrd="0" destOrd="0" presId="urn:microsoft.com/office/officeart/2005/8/layout/hList1"/>
    <dgm:cxn modelId="{0FAF3C9D-9D8D-415E-9D96-180B1CFAD425}" type="presParOf" srcId="{C5FB3E3C-1770-457A-8D26-6B0307419071}" destId="{C5D5C372-2018-416C-AC45-A50FDEEC91C6}" srcOrd="1" destOrd="0" presId="urn:microsoft.com/office/officeart/2005/8/layout/hList1"/>
    <dgm:cxn modelId="{606A464C-F0CD-4C21-A664-8217566C4912}" type="presParOf" srcId="{880584D5-C2B9-40B3-8744-7895C4CC4EB7}" destId="{B565DDC4-C12F-4B3E-AB88-EED739D0F045}" srcOrd="3" destOrd="0" presId="urn:microsoft.com/office/officeart/2005/8/layout/hList1"/>
    <dgm:cxn modelId="{E21D0484-15F2-4122-9074-E7989827FF05}" type="presParOf" srcId="{880584D5-C2B9-40B3-8744-7895C4CC4EB7}" destId="{72970423-BAA3-4E89-9430-9A6173132362}" srcOrd="4" destOrd="0" presId="urn:microsoft.com/office/officeart/2005/8/layout/hList1"/>
    <dgm:cxn modelId="{730F7252-3EE3-4EF6-AB63-38BBB4DE64B7}" type="presParOf" srcId="{72970423-BAA3-4E89-9430-9A6173132362}" destId="{EA360F31-55BC-4F51-8A76-A1B4F5F644B2}" srcOrd="0" destOrd="0" presId="urn:microsoft.com/office/officeart/2005/8/layout/hList1"/>
    <dgm:cxn modelId="{6CEE6ECC-3200-4445-9CC6-865FC9DB03AE}" type="presParOf" srcId="{72970423-BAA3-4E89-9430-9A6173132362}" destId="{90B3AE92-BE3D-48DF-927F-BA08448989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201F1-1FCF-4593-A0D2-9A1150F7B232}">
      <dsp:nvSpPr>
        <dsp:cNvPr id="0" name=""/>
        <dsp:cNvSpPr/>
      </dsp:nvSpPr>
      <dsp:spPr>
        <a:xfrm>
          <a:off x="4377746" y="629"/>
          <a:ext cx="6566620" cy="24559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身體展現性別在社會的意義，</a:t>
          </a:r>
          <a:r>
            <a:rPr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苗條</a:t>
          </a:r>
          <a:r>
            <a:rPr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=</a:t>
          </a: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美麗</a:t>
          </a:r>
          <a:r>
            <a:rPr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=</a:t>
          </a: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健康</a:t>
          </a:r>
          <a:r>
            <a:rPr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》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女性接受男性</a:t>
          </a:r>
          <a:r>
            <a:rPr lang="zh-TW" altLang="en-US" sz="2800" kern="1200" dirty="0" smtClean="0">
              <a:latin typeface="新細明體" panose="02020500000000000000" pitchFamily="18" charset="-120"/>
              <a:ea typeface="新細明體" panose="02020500000000000000" pitchFamily="18" charset="-120"/>
            </a:rPr>
            <a:t>，</a:t>
          </a: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專業技術的權利在女體上的運作。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377746" y="307629"/>
        <a:ext cx="5645621" cy="1841997"/>
      </dsp:txXfrm>
    </dsp:sp>
    <dsp:sp modelId="{E416BD5F-68D3-4883-B84A-4B5CFD5E5862}">
      <dsp:nvSpPr>
        <dsp:cNvPr id="0" name=""/>
        <dsp:cNvSpPr/>
      </dsp:nvSpPr>
      <dsp:spPr>
        <a:xfrm>
          <a:off x="0" y="629"/>
          <a:ext cx="4377746" cy="245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性別</a:t>
          </a:r>
          <a:endParaRPr lang="zh-TW" altLang="en-US" sz="6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19892" y="120521"/>
        <a:ext cx="4137962" cy="2216213"/>
      </dsp:txXfrm>
    </dsp:sp>
    <dsp:sp modelId="{E3ECFA35-89DC-48D0-9346-7A75BB8D4C59}">
      <dsp:nvSpPr>
        <dsp:cNvPr id="0" name=""/>
        <dsp:cNvSpPr/>
      </dsp:nvSpPr>
      <dsp:spPr>
        <a:xfrm>
          <a:off x="4377746" y="2702226"/>
          <a:ext cx="6566620" cy="24559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不同的年齡在不同的社會文化中代表不同的意義。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美國社會：女性身體價值由生育力及性感與否決定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377746" y="3009226"/>
        <a:ext cx="5645621" cy="1841997"/>
      </dsp:txXfrm>
    </dsp:sp>
    <dsp:sp modelId="{8173A474-0830-4A02-9F8C-63D58FC3F67D}">
      <dsp:nvSpPr>
        <dsp:cNvPr id="0" name=""/>
        <dsp:cNvSpPr/>
      </dsp:nvSpPr>
      <dsp:spPr>
        <a:xfrm>
          <a:off x="0" y="2702226"/>
          <a:ext cx="4377746" cy="245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年齡</a:t>
          </a:r>
          <a:endParaRPr lang="zh-TW" altLang="en-US" sz="6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19892" y="2822118"/>
        <a:ext cx="4137962" cy="2216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0D860-229D-4115-8614-E4269EECB229}">
      <dsp:nvSpPr>
        <dsp:cNvPr id="0" name=""/>
        <dsp:cNvSpPr/>
      </dsp:nvSpPr>
      <dsp:spPr>
        <a:xfrm>
          <a:off x="4206240" y="531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家庭計劃</a:t>
          </a:r>
          <a:r>
            <a:rPr lang="en-US" altLang="zh-TW" sz="3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—</a:t>
          </a:r>
          <a:r>
            <a:rPr lang="zh-TW" altLang="en-US" sz="3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由專家決定可以生幾個孩子</a:t>
          </a:r>
          <a:endParaRPr lang="zh-TW" altLang="en-US" sz="31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生育主宰權被人口政策漠視</a:t>
          </a:r>
          <a:endParaRPr lang="zh-TW" altLang="en-US" sz="31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206240" y="259476"/>
        <a:ext cx="5532525" cy="1553669"/>
      </dsp:txXfrm>
    </dsp:sp>
    <dsp:sp modelId="{D4426E00-9CCE-4046-A7AE-D7D933112532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政策制度</a:t>
          </a:r>
          <a:endParaRPr lang="zh-TW" altLang="en-US" sz="6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01125" y="101656"/>
        <a:ext cx="4003990" cy="1869309"/>
      </dsp:txXfrm>
    </dsp:sp>
    <dsp:sp modelId="{262E2E06-DA7C-4B71-89E8-D45AE02B813E}">
      <dsp:nvSpPr>
        <dsp:cNvPr id="0" name=""/>
        <dsp:cNvSpPr/>
      </dsp:nvSpPr>
      <dsp:spPr>
        <a:xfrm>
          <a:off x="4206240" y="2279246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專注測量荷爾蒙變化，症狀與如何診斷治療</a:t>
          </a:r>
          <a:endParaRPr lang="zh-TW" altLang="en-US" sz="31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缺乏女性發聲權</a:t>
          </a:r>
          <a:endParaRPr lang="zh-TW" altLang="en-US" sz="31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206240" y="2538191"/>
        <a:ext cx="5532525" cy="1553669"/>
      </dsp:txXfrm>
    </dsp:sp>
    <dsp:sp modelId="{0EF4BAA9-6FE7-4500-9267-5CD110924829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醫療體制</a:t>
          </a:r>
          <a:endParaRPr lang="zh-TW" altLang="en-US" sz="6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01125" y="2380371"/>
        <a:ext cx="4003990" cy="1869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B2524-EF2C-4396-A7A4-C30CA2F1C8FB}">
      <dsp:nvSpPr>
        <dsp:cNvPr id="0" name=""/>
        <dsp:cNvSpPr/>
      </dsp:nvSpPr>
      <dsp:spPr>
        <a:xfrm>
          <a:off x="0" y="1232177"/>
          <a:ext cx="9321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91830-10D1-415E-8FB3-950BC4A6AAEF}">
      <dsp:nvSpPr>
        <dsp:cNvPr id="0" name=""/>
        <dsp:cNvSpPr/>
      </dsp:nvSpPr>
      <dsp:spPr>
        <a:xfrm>
          <a:off x="466090" y="848416"/>
          <a:ext cx="652526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醫療科技簡化婦女荷爾蒙及其身體症狀</a:t>
          </a:r>
          <a:endParaRPr lang="zh-TW" altLang="en-US" sz="2600" kern="1200" dirty="0"/>
        </a:p>
      </dsp:txBody>
      <dsp:txXfrm>
        <a:off x="503557" y="885883"/>
        <a:ext cx="6450326" cy="692586"/>
      </dsp:txXfrm>
    </dsp:sp>
    <dsp:sp modelId="{1CE0A939-9143-480B-B614-7827EE4DAAD7}">
      <dsp:nvSpPr>
        <dsp:cNvPr id="0" name=""/>
        <dsp:cNvSpPr/>
      </dsp:nvSpPr>
      <dsp:spPr>
        <a:xfrm>
          <a:off x="0" y="2411537"/>
          <a:ext cx="9321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B9529-6D35-4AD4-9428-0D1D23E02054}">
      <dsp:nvSpPr>
        <dsp:cNvPr id="0" name=""/>
        <dsp:cNvSpPr/>
      </dsp:nvSpPr>
      <dsp:spPr>
        <a:xfrm>
          <a:off x="466090" y="2027777"/>
          <a:ext cx="652526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婦女主觀經驗被消音，被醫師權威所淹沒</a:t>
          </a:r>
          <a:endParaRPr lang="zh-TW" altLang="en-US" sz="2600" kern="1200" dirty="0"/>
        </a:p>
      </dsp:txBody>
      <dsp:txXfrm>
        <a:off x="503557" y="2065244"/>
        <a:ext cx="6450326" cy="692586"/>
      </dsp:txXfrm>
    </dsp:sp>
    <dsp:sp modelId="{6E530046-D7C2-4E96-AA52-D1B139136FA7}">
      <dsp:nvSpPr>
        <dsp:cNvPr id="0" name=""/>
        <dsp:cNvSpPr/>
      </dsp:nvSpPr>
      <dsp:spPr>
        <a:xfrm>
          <a:off x="0" y="3590897"/>
          <a:ext cx="9321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52E47-48F5-444B-BD48-6C5218BF986B}">
      <dsp:nvSpPr>
        <dsp:cNvPr id="0" name=""/>
        <dsp:cNvSpPr/>
      </dsp:nvSpPr>
      <dsp:spPr>
        <a:xfrm>
          <a:off x="466090" y="3207137"/>
          <a:ext cx="652526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婦女停經醫療化</a:t>
          </a:r>
          <a:endParaRPr lang="zh-TW" altLang="en-US" sz="2600" kern="1200" dirty="0"/>
        </a:p>
      </dsp:txBody>
      <dsp:txXfrm>
        <a:off x="503557" y="3244604"/>
        <a:ext cx="6450326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80131-AE86-44D1-80B0-756A9174CCD4}">
      <dsp:nvSpPr>
        <dsp:cNvPr id="0" name=""/>
        <dsp:cNvSpPr/>
      </dsp:nvSpPr>
      <dsp:spPr>
        <a:xfrm>
          <a:off x="2712473" y="4508"/>
          <a:ext cx="6279356" cy="57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更年期論述的形塑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712473" y="4508"/>
        <a:ext cx="6279356" cy="570850"/>
      </dsp:txXfrm>
    </dsp:sp>
    <dsp:sp modelId="{937B2200-8AC2-4D1B-8A72-26C90D15C228}">
      <dsp:nvSpPr>
        <dsp:cNvPr id="0" name=""/>
        <dsp:cNvSpPr/>
      </dsp:nvSpPr>
      <dsp:spPr>
        <a:xfrm>
          <a:off x="2712473" y="575359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D2D3C-BB37-4409-AFA9-6415966AA93E}">
      <dsp:nvSpPr>
        <dsp:cNvPr id="0" name=""/>
        <dsp:cNvSpPr/>
      </dsp:nvSpPr>
      <dsp:spPr>
        <a:xfrm>
          <a:off x="3595071" y="575359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449114-F3F2-4D26-94F0-C6DA81750420}">
      <dsp:nvSpPr>
        <dsp:cNvPr id="0" name=""/>
        <dsp:cNvSpPr/>
      </dsp:nvSpPr>
      <dsp:spPr>
        <a:xfrm>
          <a:off x="4478368" y="575359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3288C-D25D-4C07-9649-A6FBCA343B05}">
      <dsp:nvSpPr>
        <dsp:cNvPr id="0" name=""/>
        <dsp:cNvSpPr/>
      </dsp:nvSpPr>
      <dsp:spPr>
        <a:xfrm>
          <a:off x="5360966" y="575359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7248F-150A-486B-BC49-45C8CD241730}">
      <dsp:nvSpPr>
        <dsp:cNvPr id="0" name=""/>
        <dsp:cNvSpPr/>
      </dsp:nvSpPr>
      <dsp:spPr>
        <a:xfrm>
          <a:off x="6244262" y="575359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21159-777B-4076-8F14-38811CC9DB8F}">
      <dsp:nvSpPr>
        <dsp:cNvPr id="0" name=""/>
        <dsp:cNvSpPr/>
      </dsp:nvSpPr>
      <dsp:spPr>
        <a:xfrm>
          <a:off x="7126860" y="575359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C4DF1-E882-4789-8BBD-4A5B35484F85}">
      <dsp:nvSpPr>
        <dsp:cNvPr id="0" name=""/>
        <dsp:cNvSpPr/>
      </dsp:nvSpPr>
      <dsp:spPr>
        <a:xfrm>
          <a:off x="8010157" y="575359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0375D-FCF2-4396-8570-7A99A2FD10E6}">
      <dsp:nvSpPr>
        <dsp:cNvPr id="0" name=""/>
        <dsp:cNvSpPr/>
      </dsp:nvSpPr>
      <dsp:spPr>
        <a:xfrm>
          <a:off x="2712473" y="691643"/>
          <a:ext cx="6360987" cy="930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更年期知識由媒體文宣傳播</a:t>
          </a:r>
          <a:r>
            <a:rPr lang="zh-TW" altLang="en-US" sz="2100" kern="1200" dirty="0" smtClean="0">
              <a:latin typeface="新細明體" panose="02020500000000000000" pitchFamily="18" charset="-120"/>
              <a:ea typeface="新細明體" panose="02020500000000000000" pitchFamily="18" charset="-120"/>
            </a:rPr>
            <a:t>，</a:t>
          </a:r>
          <a:r>
            <a:rPr lang="zh-TW" altLang="en-US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衛教資料由醫師及藥商提供，</a:t>
          </a:r>
          <a:r>
            <a:rPr lang="zh-TW" altLang="en-US" sz="210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強調停經症狀，荷爾蒙補充療法及骨質疏鬆症</a:t>
          </a:r>
          <a:endParaRPr lang="zh-TW" altLang="en-US" sz="21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712473" y="691643"/>
        <a:ext cx="6360987" cy="930275"/>
      </dsp:txXfrm>
    </dsp:sp>
    <dsp:sp modelId="{16226820-1CF9-4173-ACB1-700978C1E123}">
      <dsp:nvSpPr>
        <dsp:cNvPr id="0" name=""/>
        <dsp:cNvSpPr/>
      </dsp:nvSpPr>
      <dsp:spPr>
        <a:xfrm>
          <a:off x="2712473" y="1799231"/>
          <a:ext cx="6279356" cy="57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更年期的刻板印象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712473" y="1799231"/>
        <a:ext cx="6279356" cy="570850"/>
      </dsp:txXfrm>
    </dsp:sp>
    <dsp:sp modelId="{805294E6-8A15-4ECB-8BD7-410E641C4BF5}">
      <dsp:nvSpPr>
        <dsp:cNvPr id="0" name=""/>
        <dsp:cNvSpPr/>
      </dsp:nvSpPr>
      <dsp:spPr>
        <a:xfrm>
          <a:off x="2712473" y="2370081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47B1C-7B6D-45B8-B537-6CF40F3A83AF}">
      <dsp:nvSpPr>
        <dsp:cNvPr id="0" name=""/>
        <dsp:cNvSpPr/>
      </dsp:nvSpPr>
      <dsp:spPr>
        <a:xfrm>
          <a:off x="3651995" y="2412769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1B7BE-A7B9-4FD1-B50B-852D9212C53F}">
      <dsp:nvSpPr>
        <dsp:cNvPr id="0" name=""/>
        <dsp:cNvSpPr/>
      </dsp:nvSpPr>
      <dsp:spPr>
        <a:xfrm>
          <a:off x="4478368" y="2370081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E126A-CBAD-498C-B324-077723C2E79B}">
      <dsp:nvSpPr>
        <dsp:cNvPr id="0" name=""/>
        <dsp:cNvSpPr/>
      </dsp:nvSpPr>
      <dsp:spPr>
        <a:xfrm>
          <a:off x="5360966" y="2370081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AFB6B-3138-4B5D-9597-B9174ACD7C76}">
      <dsp:nvSpPr>
        <dsp:cNvPr id="0" name=""/>
        <dsp:cNvSpPr/>
      </dsp:nvSpPr>
      <dsp:spPr>
        <a:xfrm>
          <a:off x="6244262" y="2370081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C2185-91A5-4491-BBE1-E7C5A5DCFA2C}">
      <dsp:nvSpPr>
        <dsp:cNvPr id="0" name=""/>
        <dsp:cNvSpPr/>
      </dsp:nvSpPr>
      <dsp:spPr>
        <a:xfrm>
          <a:off x="7126860" y="2370081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74B0C-CC9B-41E9-9FD0-ACEDF97198E7}">
      <dsp:nvSpPr>
        <dsp:cNvPr id="0" name=""/>
        <dsp:cNvSpPr/>
      </dsp:nvSpPr>
      <dsp:spPr>
        <a:xfrm>
          <a:off x="8010157" y="2370081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C3694-921E-4CCD-B791-CEA774823236}">
      <dsp:nvSpPr>
        <dsp:cNvPr id="0" name=""/>
        <dsp:cNvSpPr/>
      </dsp:nvSpPr>
      <dsp:spPr>
        <a:xfrm>
          <a:off x="2712473" y="2486366"/>
          <a:ext cx="6360987" cy="930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情緒不穩定</a:t>
          </a:r>
          <a:r>
            <a:rPr lang="zh-TW" altLang="en-US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，被要求好好控制情緒</a:t>
          </a:r>
          <a:endParaRPr lang="zh-TW" altLang="en-US" sz="21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712473" y="2486366"/>
        <a:ext cx="6360987" cy="930275"/>
      </dsp:txXfrm>
    </dsp:sp>
    <dsp:sp modelId="{E48DCB96-C297-465E-9F9E-0B242C9E1861}">
      <dsp:nvSpPr>
        <dsp:cNvPr id="0" name=""/>
        <dsp:cNvSpPr/>
      </dsp:nvSpPr>
      <dsp:spPr>
        <a:xfrm>
          <a:off x="2712473" y="3593953"/>
          <a:ext cx="6279356" cy="570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醫學上的一個名詞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712473" y="3593953"/>
        <a:ext cx="6279356" cy="570850"/>
      </dsp:txXfrm>
    </dsp:sp>
    <dsp:sp modelId="{DF9C2CE2-5F0F-41D2-81E5-B3B8D214621D}">
      <dsp:nvSpPr>
        <dsp:cNvPr id="0" name=""/>
        <dsp:cNvSpPr/>
      </dsp:nvSpPr>
      <dsp:spPr>
        <a:xfrm>
          <a:off x="2712473" y="4164804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D18FF-5A20-4803-A744-F234186C9B00}">
      <dsp:nvSpPr>
        <dsp:cNvPr id="0" name=""/>
        <dsp:cNvSpPr/>
      </dsp:nvSpPr>
      <dsp:spPr>
        <a:xfrm>
          <a:off x="3595071" y="4164804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E9BB2-62E1-4E97-9EBE-EA95F08CBCF5}">
      <dsp:nvSpPr>
        <dsp:cNvPr id="0" name=""/>
        <dsp:cNvSpPr/>
      </dsp:nvSpPr>
      <dsp:spPr>
        <a:xfrm>
          <a:off x="4478368" y="4164804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B9A2B-5840-4EB2-804F-DA84C33A1353}">
      <dsp:nvSpPr>
        <dsp:cNvPr id="0" name=""/>
        <dsp:cNvSpPr/>
      </dsp:nvSpPr>
      <dsp:spPr>
        <a:xfrm>
          <a:off x="5360966" y="4164804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17B43-589C-433B-BA16-A2AA4E176DCF}">
      <dsp:nvSpPr>
        <dsp:cNvPr id="0" name=""/>
        <dsp:cNvSpPr/>
      </dsp:nvSpPr>
      <dsp:spPr>
        <a:xfrm>
          <a:off x="6244262" y="4164804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502C3-DFB5-4E9F-84A6-482BE5BF242B}">
      <dsp:nvSpPr>
        <dsp:cNvPr id="0" name=""/>
        <dsp:cNvSpPr/>
      </dsp:nvSpPr>
      <dsp:spPr>
        <a:xfrm>
          <a:off x="7126860" y="4164804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9AE07-4308-42B5-8F54-4B4D66233BEF}">
      <dsp:nvSpPr>
        <dsp:cNvPr id="0" name=""/>
        <dsp:cNvSpPr/>
      </dsp:nvSpPr>
      <dsp:spPr>
        <a:xfrm>
          <a:off x="8010157" y="4164804"/>
          <a:ext cx="1469369" cy="116284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59BBD-0BB5-4582-91D6-1CCF358988BC}">
      <dsp:nvSpPr>
        <dsp:cNvPr id="0" name=""/>
        <dsp:cNvSpPr/>
      </dsp:nvSpPr>
      <dsp:spPr>
        <a:xfrm>
          <a:off x="2712473" y="4281088"/>
          <a:ext cx="6360987" cy="930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女性感覺是醫學將</a:t>
          </a:r>
          <a:r>
            <a:rPr lang="zh-TW" altLang="en-US" sz="210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不明病因</a:t>
          </a:r>
          <a:r>
            <a:rPr lang="zh-TW" altLang="en-US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的責任與醫學的</a:t>
          </a:r>
          <a:r>
            <a:rPr lang="zh-TW" altLang="en-US" sz="210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莫可奈何</a:t>
          </a:r>
          <a:r>
            <a:rPr lang="zh-TW" altLang="en-US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加諸於婦女身上</a:t>
          </a:r>
          <a:endParaRPr lang="zh-TW" altLang="en-US" sz="21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712473" y="4281088"/>
        <a:ext cx="6360987" cy="930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F23AD-7728-45BA-9AF4-1EBA784F766B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915C6-C43D-4711-9DC8-B54AD4754DD0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擺脫月經的困擾</a:t>
          </a:r>
          <a:endParaRPr lang="zh-TW" sz="4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75669" y="0"/>
        <a:ext cx="8339931" cy="924659"/>
      </dsp:txXfrm>
    </dsp:sp>
    <dsp:sp modelId="{6ED4050B-128C-4576-86B8-DE0CB4B30FDB}">
      <dsp:nvSpPr>
        <dsp:cNvPr id="0" name=""/>
        <dsp:cNvSpPr/>
      </dsp:nvSpPr>
      <dsp:spPr>
        <a:xfrm>
          <a:off x="571113" y="924659"/>
          <a:ext cx="3209111" cy="32091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B52C6-BB46-4A4B-93C7-601FB09C3B71}">
      <dsp:nvSpPr>
        <dsp:cNvPr id="0" name=""/>
        <dsp:cNvSpPr/>
      </dsp:nvSpPr>
      <dsp:spPr>
        <a:xfrm>
          <a:off x="2175669" y="924659"/>
          <a:ext cx="8339931" cy="32091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635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女性家庭角色的漸釋</a:t>
          </a:r>
          <a:endParaRPr lang="zh-TW" sz="4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75669" y="924659"/>
        <a:ext cx="8339931" cy="924659"/>
      </dsp:txXfrm>
    </dsp:sp>
    <dsp:sp modelId="{4BD6A2B4-A31E-44A8-B3C6-16EEC92B1720}">
      <dsp:nvSpPr>
        <dsp:cNvPr id="0" name=""/>
        <dsp:cNvSpPr/>
      </dsp:nvSpPr>
      <dsp:spPr>
        <a:xfrm>
          <a:off x="1142226" y="1849318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DA907-C52C-4B56-8FEA-0B4D49DDA189}">
      <dsp:nvSpPr>
        <dsp:cNvPr id="0" name=""/>
        <dsp:cNvSpPr/>
      </dsp:nvSpPr>
      <dsp:spPr>
        <a:xfrm>
          <a:off x="2175669" y="1849318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中性美的迷惑</a:t>
          </a:r>
          <a:endParaRPr lang="zh-TW" sz="4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75669" y="1849318"/>
        <a:ext cx="8339931" cy="924659"/>
      </dsp:txXfrm>
    </dsp:sp>
    <dsp:sp modelId="{47262F66-B85C-4D85-80E6-C909C5F05378}">
      <dsp:nvSpPr>
        <dsp:cNvPr id="0" name=""/>
        <dsp:cNvSpPr/>
      </dsp:nvSpPr>
      <dsp:spPr>
        <a:xfrm>
          <a:off x="1713339" y="2773977"/>
          <a:ext cx="924659" cy="9246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282BB-FBFA-4262-8791-69FE9223D787}">
      <dsp:nvSpPr>
        <dsp:cNvPr id="0" name=""/>
        <dsp:cNvSpPr/>
      </dsp:nvSpPr>
      <dsp:spPr>
        <a:xfrm>
          <a:off x="2175669" y="2773977"/>
          <a:ext cx="8339931" cy="9246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生育時機的結束</a:t>
          </a:r>
          <a:endParaRPr lang="zh-TW" sz="4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75669" y="2773977"/>
        <a:ext cx="8339931" cy="9246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D8423-8D8F-4031-9E45-79DA487ABBAC}">
      <dsp:nvSpPr>
        <dsp:cNvPr id="0" name=""/>
        <dsp:cNvSpPr/>
      </dsp:nvSpPr>
      <dsp:spPr>
        <a:xfrm>
          <a:off x="3286" y="158409"/>
          <a:ext cx="3203971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飲</a:t>
          </a: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食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86" y="158409"/>
        <a:ext cx="3203971" cy="806400"/>
      </dsp:txXfrm>
    </dsp:sp>
    <dsp:sp modelId="{1D2804F5-259C-4546-8BF5-C78F11C49D56}">
      <dsp:nvSpPr>
        <dsp:cNvPr id="0" name=""/>
        <dsp:cNvSpPr/>
      </dsp:nvSpPr>
      <dsp:spPr>
        <a:xfrm>
          <a:off x="3286" y="964809"/>
          <a:ext cx="3203971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減少飽和性脂肪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增加高纖食物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大豆異黃酮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水分增加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鈣</a:t>
          </a:r>
          <a:r>
            <a:rPr lang="en-US" altLang="zh-TW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,</a:t>
          </a: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鎂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減少發胖飲</a:t>
          </a: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食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86" y="964809"/>
        <a:ext cx="3203971" cy="3228120"/>
      </dsp:txXfrm>
    </dsp:sp>
    <dsp:sp modelId="{14506E8A-3E7B-492C-9708-23EDBFF2C3E1}">
      <dsp:nvSpPr>
        <dsp:cNvPr id="0" name=""/>
        <dsp:cNvSpPr/>
      </dsp:nvSpPr>
      <dsp:spPr>
        <a:xfrm>
          <a:off x="3655814" y="158409"/>
          <a:ext cx="3203971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規律運動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655814" y="158409"/>
        <a:ext cx="3203971" cy="806400"/>
      </dsp:txXfrm>
    </dsp:sp>
    <dsp:sp modelId="{C5D5C372-2018-416C-AC45-A50FDEEC91C6}">
      <dsp:nvSpPr>
        <dsp:cNvPr id="0" name=""/>
        <dsp:cNvSpPr/>
      </dsp:nvSpPr>
      <dsp:spPr>
        <a:xfrm>
          <a:off x="3655814" y="964809"/>
          <a:ext cx="3203971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八段錦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瑜珈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氣功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655814" y="964809"/>
        <a:ext cx="3203971" cy="3228120"/>
      </dsp:txXfrm>
    </dsp:sp>
    <dsp:sp modelId="{EA360F31-55BC-4F51-8A76-A1B4F5F644B2}">
      <dsp:nvSpPr>
        <dsp:cNvPr id="0" name=""/>
        <dsp:cNvSpPr/>
      </dsp:nvSpPr>
      <dsp:spPr>
        <a:xfrm>
          <a:off x="7308342" y="158409"/>
          <a:ext cx="3203971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正向的生活態度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308342" y="158409"/>
        <a:ext cx="3203971" cy="806400"/>
      </dsp:txXfrm>
    </dsp:sp>
    <dsp:sp modelId="{90B3AE92-BE3D-48DF-927F-BA08448989FE}">
      <dsp:nvSpPr>
        <dsp:cNvPr id="0" name=""/>
        <dsp:cNvSpPr/>
      </dsp:nvSpPr>
      <dsp:spPr>
        <a:xfrm>
          <a:off x="7308342" y="964809"/>
          <a:ext cx="3203971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接受更年期變化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學習放鬆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加入女性團體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了解自己的變</a:t>
          </a: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化</a:t>
          </a:r>
          <a:endParaRPr lang="zh-TW" altLang="en-US" sz="28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308342" y="964809"/>
        <a:ext cx="3203971" cy="3228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F9256-EBE4-48A6-AFCA-519236731749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8013E-48CB-46CD-BFC1-603D836C4B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88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每年每一萬名婦女得心臟病者多</a:t>
            </a:r>
            <a:r>
              <a:rPr lang="en-US" altLang="zh-TW" dirty="0" smtClean="0"/>
              <a:t>7</a:t>
            </a:r>
            <a:r>
              <a:rPr lang="zh-TW" altLang="en-US" dirty="0" smtClean="0"/>
              <a:t>人，中風者多</a:t>
            </a:r>
            <a:r>
              <a:rPr lang="en-US" altLang="zh-TW" dirty="0" smtClean="0"/>
              <a:t>8</a:t>
            </a:r>
            <a:r>
              <a:rPr lang="zh-TW" altLang="en-US" dirty="0" smtClean="0"/>
              <a:t>人，罹血栓者多</a:t>
            </a:r>
            <a:r>
              <a:rPr lang="en-US" altLang="zh-TW" dirty="0" smtClean="0"/>
              <a:t>18</a:t>
            </a:r>
            <a:r>
              <a:rPr lang="zh-TW" altLang="en-US" dirty="0" smtClean="0"/>
              <a:t>人，乳癌多</a:t>
            </a:r>
            <a:r>
              <a:rPr lang="en-US" altLang="zh-TW" dirty="0" smtClean="0"/>
              <a:t>8</a:t>
            </a:r>
            <a:r>
              <a:rPr lang="zh-TW" altLang="en-US" dirty="0" smtClean="0"/>
              <a:t>人，骨折者少</a:t>
            </a:r>
            <a:r>
              <a:rPr lang="en-US" altLang="zh-TW" dirty="0" smtClean="0"/>
              <a:t>5</a:t>
            </a:r>
            <a:r>
              <a:rPr lang="zh-TW" altLang="en-US" dirty="0" smtClean="0"/>
              <a:t>人，大腸癌少</a:t>
            </a:r>
            <a:r>
              <a:rPr lang="en-US" altLang="zh-TW" dirty="0" smtClean="0"/>
              <a:t>6</a:t>
            </a:r>
            <a:r>
              <a:rPr lang="zh-TW" altLang="en-US" dirty="0" smtClean="0"/>
              <a:t>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8013E-48CB-46CD-BFC1-603D836C4B2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99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年老女性象徵沒有生育能力、女性魅力減少、低社會價值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8013E-48CB-46CD-BFC1-603D836C4B2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51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醫療化</a:t>
            </a:r>
            <a:r>
              <a:rPr lang="en-US" altLang="zh-TW" dirty="0" smtClean="0"/>
              <a:t>—</a:t>
            </a:r>
            <a:r>
              <a:rPr lang="zh-TW" altLang="en-US" dirty="0" smtClean="0"/>
              <a:t>醫師保留資訊</a:t>
            </a:r>
            <a:r>
              <a:rPr lang="en-US" altLang="zh-TW" dirty="0" smtClean="0"/>
              <a:t>,</a:t>
            </a:r>
            <a:r>
              <a:rPr lang="zh-TW" altLang="en-US" dirty="0" smtClean="0"/>
              <a:t>病人依賴醫師</a:t>
            </a:r>
            <a:r>
              <a:rPr lang="en-US" altLang="zh-TW" dirty="0" smtClean="0"/>
              <a:t>,</a:t>
            </a:r>
            <a:r>
              <a:rPr lang="zh-TW" altLang="en-US" dirty="0" smtClean="0"/>
              <a:t>醫療人員為生活問題的專家</a:t>
            </a:r>
            <a:r>
              <a:rPr lang="en-US" altLang="zh-TW" dirty="0" smtClean="0"/>
              <a:t>,</a:t>
            </a:r>
            <a:r>
              <a:rPr lang="zh-TW" altLang="en-US" dirty="0" smtClean="0"/>
              <a:t>民眾依靠專家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8013E-48CB-46CD-BFC1-603D836C4B2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435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8013E-48CB-46CD-BFC1-603D836C4B2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9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02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24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64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83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23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31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68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74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42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02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12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50F5-9BCB-4C2B-8472-2E53A8E6A758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6D9C-C109-4679-94E6-9CA11C6ED2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73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反方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93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婦女的身體經驗與政治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1403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495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科技物化女性的陷阱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98644223"/>
              </p:ext>
            </p:extLst>
          </p:nvPr>
        </p:nvGraphicFramePr>
        <p:xfrm>
          <a:off x="838200" y="1378857"/>
          <a:ext cx="9321800" cy="5094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966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更年期迷思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382968"/>
              </p:ext>
            </p:extLst>
          </p:nvPr>
        </p:nvGraphicFramePr>
        <p:xfrm>
          <a:off x="1" y="1228300"/>
          <a:ext cx="12192000" cy="5332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317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台灣中年女性的文化意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涵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1913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94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荷爾蒙副作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黃體素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紅疹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發癢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腸胃不適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失眠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性慾改變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雌激素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乳房漲痛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頭痛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噁心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浮腫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體重上升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陰道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分泌物增加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罹患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乳癌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子宮內膜癌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45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健康走過更年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3982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612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 descr="畫面剪輯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425"/>
            <a:ext cx="7845425" cy="5697538"/>
          </a:xfrm>
        </p:spPr>
      </p:pic>
      <p:sp>
        <p:nvSpPr>
          <p:cNvPr id="8" name="矩形 7"/>
          <p:cNvSpPr/>
          <p:nvPr/>
        </p:nvSpPr>
        <p:spPr>
          <a:xfrm>
            <a:off x="8672934" y="5992297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曹麗英，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1998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287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王秀紅等（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）．婦女重要的人生過渡期：更年期面面觀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en-US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在婦女健康：理論與實務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（第二版）（頁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15-1-15-41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）。台北市：禾楓。 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王秀紅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女性主義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的經驗與反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en-US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i="1" dirty="0">
                <a:latin typeface="標楷體" panose="03000509000000000000" pitchFamily="65" charset="-120"/>
                <a:ea typeface="標楷體" panose="03000509000000000000" pitchFamily="65" charset="-120"/>
              </a:rPr>
              <a:t>婦女健康：理論與實務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（第二版）（頁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25-1-25-11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）。台北市：禾楓。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曹麗英（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1998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婦女更年期經驗之探討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處於健康多變化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護理</a:t>
            </a:r>
            <a:r>
              <a:rPr lang="zh-TW" altLang="zh-TW" i="1" dirty="0">
                <a:latin typeface="標楷體" panose="03000509000000000000" pitchFamily="65" charset="-120"/>
                <a:ea typeface="標楷體" panose="03000509000000000000" pitchFamily="65" charset="-120"/>
              </a:rPr>
              <a:t>研究，</a:t>
            </a:r>
            <a:r>
              <a:rPr lang="en-US" altLang="zh-TW" i="1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），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448-459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楊舒琴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、盧孳豔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婦女停經的身體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護理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研究，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），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491-502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/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盧孳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林雪貴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(2001)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．更年期的論述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r>
              <a:rPr lang="zh-TW" altLang="en-US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護理雜誌</a:t>
            </a:r>
            <a:r>
              <a:rPr lang="zh-TW" altLang="zh-TW" i="1" dirty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en-US" altLang="zh-TW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77-82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doi:10.6224/JN.48.1.77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466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更年期面面觀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林辰禧、莊文怡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444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1146220" y="3429000"/>
            <a:ext cx="9916732" cy="5634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接點 5"/>
          <p:cNvCxnSpPr/>
          <p:nvPr/>
        </p:nvCxnSpPr>
        <p:spPr>
          <a:xfrm>
            <a:off x="5698208" y="3710725"/>
            <a:ext cx="0" cy="8371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5467375" y="4619086"/>
            <a:ext cx="461665" cy="21346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平均年齡</a:t>
            </a:r>
            <a:r>
              <a:rPr lang="en-US" altLang="zh-TW" dirty="0" smtClean="0"/>
              <a:t>:49.9</a:t>
            </a:r>
            <a:r>
              <a:rPr lang="en-US" altLang="zh-TW" dirty="0">
                <a:latin typeface="新細明體" panose="02020500000000000000" pitchFamily="18" charset="-120"/>
              </a:rPr>
              <a:t>±</a:t>
            </a:r>
            <a:r>
              <a:rPr lang="en-US" altLang="zh-TW" dirty="0" smtClean="0"/>
              <a:t>3.8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0114" y="3759475"/>
            <a:ext cx="30483" cy="859611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9059764" y="4547852"/>
            <a:ext cx="461665" cy="1430917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zh-TW" altLang="en-US" dirty="0" smtClean="0"/>
              <a:t>平均餘命</a:t>
            </a:r>
            <a:r>
              <a:rPr lang="en-US" altLang="zh-TW" dirty="0" smtClean="0"/>
              <a:t>81.9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0184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何謂更年期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5254579"/>
            <a:ext cx="10515600" cy="92238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卵巢功能萎縮，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女性荷爾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蒙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雌激素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和 黃 體 素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 泌 逐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漸減少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月經週期不規則，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終至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完全停止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並且一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年內不再有月經，這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種現象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稱做停經。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02" y="1690688"/>
            <a:ext cx="9865217" cy="334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9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西醫觀點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激素缺乏病，需輔助藥物使用治療</a:t>
            </a:r>
            <a:endParaRPr lang="zh-TW" altLang="en-US" dirty="0"/>
          </a:p>
          <a:p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2002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Women`s Health Initiative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隨機對照實驗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，以一萬六千名，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50-79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歲女性為研究對象，原本要進行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年實驗，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變為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</a:p>
        </p:txBody>
      </p:sp>
      <p:sp>
        <p:nvSpPr>
          <p:cNvPr id="4" name="爆炸 2 3"/>
          <p:cNvSpPr/>
          <p:nvPr/>
        </p:nvSpPr>
        <p:spPr>
          <a:xfrm>
            <a:off x="244699" y="3406462"/>
            <a:ext cx="11109101" cy="3451538"/>
          </a:xfrm>
          <a:prstGeom prst="irregularSeal2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乳癌發生率增加超過預期標準</a:t>
            </a:r>
            <a:endParaRPr lang="en-US" altLang="zh-TW" sz="2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冠狀動脈心臟病、腦中風、血栓性栓塞明顯增加</a:t>
            </a:r>
            <a:endParaRPr lang="en-US" altLang="zh-TW" sz="2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2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20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中醫觀點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女子七七癸水竭，故形壞而無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黃帝內經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》---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正常生理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醫宗金鑑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婦人經斷復來，若月水不斷，不見他證，乃血有餘，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不可用藥止之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主因是「腎虛」，腎的陰陽能量為五臟陰陽能量的根本，可導致其他臟腑能量運動失調。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可經由神經及內分泌系統之協調作用，度過更年期。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可以溫和藥物調配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38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相關研究發現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女性主義認為是一自然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生理過程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印度及韓國婦女認為停經後之轉銜及改變為更自由，社會角色由壓抑到開放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日本及台灣婦女認為可減除月經等不必要的困擾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菲律賓婦女認為是一個自然的人生轉變時期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曹麗英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(2008)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婦女經由自我覺察到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亂經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健康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狀況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多變化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經歴更年期是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自然生命的過程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zh-TW" altLang="en-US" sz="1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研究發現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受訪婦女對更年期的健康知識並不普遍</a:t>
            </a:r>
            <a:r>
              <a:rPr lang="zh-TW" altLang="en-US" sz="2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母親輩並未對此事多做討論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???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46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518615" y="232013"/>
            <a:ext cx="11673385" cy="5629038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In </a:t>
            </a:r>
            <a:r>
              <a:rPr lang="en-US" altLang="zh-TW" dirty="0"/>
              <a:t>February 2006, WHI researchers reported that among the women in the </a:t>
            </a:r>
            <a:r>
              <a:rPr lang="en-US" altLang="zh-TW" dirty="0">
                <a:solidFill>
                  <a:srgbClr val="FF0000"/>
                </a:solidFill>
              </a:rPr>
              <a:t>estrogen-alone trial </a:t>
            </a:r>
            <a:r>
              <a:rPr lang="en-US" altLang="zh-TW" dirty="0"/>
              <a:t>who were 50-59 years of age at study entry, women in the estrogen group had a non-significant trend towards lower rates of heart attacks compared to the placebo group, and significantly fewer women </a:t>
            </a:r>
            <a:r>
              <a:rPr lang="en-US" altLang="zh-TW" dirty="0">
                <a:solidFill>
                  <a:srgbClr val="FF0000"/>
                </a:solidFill>
              </a:rPr>
              <a:t>in the estrogen group </a:t>
            </a:r>
            <a:r>
              <a:rPr lang="en-US" altLang="zh-TW" dirty="0"/>
              <a:t>required procedures </a:t>
            </a:r>
            <a:r>
              <a:rPr lang="en-US" altLang="zh-TW" dirty="0">
                <a:solidFill>
                  <a:srgbClr val="FF0000"/>
                </a:solidFill>
              </a:rPr>
              <a:t>to re-open clogged arteries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"</a:t>
            </a:r>
            <a:r>
              <a:rPr lang="en-US" altLang="zh-TW" dirty="0"/>
              <a:t>Heart attacks are </a:t>
            </a:r>
            <a:r>
              <a:rPr lang="en-US" altLang="zh-TW" dirty="0">
                <a:solidFill>
                  <a:srgbClr val="FF0000"/>
                </a:solidFill>
              </a:rPr>
              <a:t>uncommon</a:t>
            </a:r>
            <a:r>
              <a:rPr lang="en-US" altLang="zh-TW" dirty="0"/>
              <a:t> among younger women, and the more relevant question is about long-term benefit as women grow older," noted Jacques </a:t>
            </a:r>
            <a:r>
              <a:rPr lang="en-US" altLang="zh-TW" dirty="0" err="1"/>
              <a:t>Rossouw</a:t>
            </a:r>
            <a:r>
              <a:rPr lang="en-US" altLang="zh-TW" dirty="0"/>
              <a:t>, M.D., chief of the NHLBI Women's Health Initiative Branch.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718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62043"/>
            <a:ext cx="10515600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婦女的身體經驗與政治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134022681"/>
              </p:ext>
            </p:extLst>
          </p:nvPr>
        </p:nvGraphicFramePr>
        <p:xfrm>
          <a:off x="409433" y="1487606"/>
          <a:ext cx="10944367" cy="5158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779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960</Words>
  <Application>Microsoft Office PowerPoint</Application>
  <PresentationFormat>寬螢幕</PresentationFormat>
  <Paragraphs>107</Paragraphs>
  <Slides>17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新細明體</vt:lpstr>
      <vt:lpstr>標楷體</vt:lpstr>
      <vt:lpstr>Arial</vt:lpstr>
      <vt:lpstr>Calibri</vt:lpstr>
      <vt:lpstr>Calibri Light</vt:lpstr>
      <vt:lpstr>Office 佈景主題</vt:lpstr>
      <vt:lpstr>反方</vt:lpstr>
      <vt:lpstr>更年期面面觀</vt:lpstr>
      <vt:lpstr>前言</vt:lpstr>
      <vt:lpstr>何謂更年期</vt:lpstr>
      <vt:lpstr>西醫觀點</vt:lpstr>
      <vt:lpstr>中醫觀點</vt:lpstr>
      <vt:lpstr>相關研究發現</vt:lpstr>
      <vt:lpstr>PowerPoint 簡報</vt:lpstr>
      <vt:lpstr>婦女的身體經驗與政治</vt:lpstr>
      <vt:lpstr>婦女的身體經驗與政治</vt:lpstr>
      <vt:lpstr>科技物化女性的陷阱</vt:lpstr>
      <vt:lpstr>更年期迷思</vt:lpstr>
      <vt:lpstr>台灣中年女性的文化意涵</vt:lpstr>
      <vt:lpstr>荷爾蒙副作用</vt:lpstr>
      <vt:lpstr>健康走過更年期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反方</dc:title>
  <dc:creator>Windows User</dc:creator>
  <cp:lastModifiedBy>Windows User</cp:lastModifiedBy>
  <cp:revision>34</cp:revision>
  <dcterms:created xsi:type="dcterms:W3CDTF">2016-04-11T22:06:41Z</dcterms:created>
  <dcterms:modified xsi:type="dcterms:W3CDTF">2016-04-13T11:59:50Z</dcterms:modified>
</cp:coreProperties>
</file>