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7C27-8BA4-4311-BE39-E508885B6455}" type="datetimeFigureOut">
              <a:rPr lang="zh-TW" altLang="en-US" smtClean="0"/>
              <a:t>2015/9/13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9DA9-9BC2-4FCE-B7D4-D95A2E1723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嬰幼兒教保專題研討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組員</a:t>
            </a:r>
            <a:r>
              <a:rPr lang="en-US" altLang="zh-TW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en-US" altLang="zh-TW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230030041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游若彤、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230030214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黃依婷、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230030238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李涵妤、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230030283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梁筑玫、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230030456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張詠晴、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230020167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盧乃寧</a:t>
            </a:r>
            <a:endParaRPr lang="zh-TW" altLang="en-US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 descr="w4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圖片 12" descr="6852949_091727623145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0"/>
            <a:ext cx="3419872" cy="68580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79512" y="764704"/>
            <a:ext cx="223651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研討題目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23528" y="1556792"/>
            <a:ext cx="595387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產品對親子方面之影響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1372152142498.jpg"/>
          <p:cNvPicPr>
            <a:picLocks noChangeAspect="1"/>
          </p:cNvPicPr>
          <p:nvPr/>
        </p:nvPicPr>
        <p:blipFill>
          <a:blip r:embed="rId3" cstate="print"/>
          <a:srcRect l="24000" t="8276" r="24401" b="12900"/>
          <a:stretch>
            <a:fillRect/>
          </a:stretch>
        </p:blipFill>
        <p:spPr>
          <a:xfrm>
            <a:off x="5724128" y="0"/>
            <a:ext cx="1521410" cy="155679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研究動機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現今無論走到哪裡，幾乎都能看見人人手中擁有一台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產品。身處於節奏步調較快的時代，許多家長忙於業務或因為疲勞而缺少耐心，會在幼兒哭鬧時，選擇用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產品的遊戲或影片吸引幼兒的注意，來達到安撫情緒的效果。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如此普遍的現象，對於長期接觸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產品是否會取代了幼兒和父母親子間的互動，也是各界一直關注的議題。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因此我們想藉由這個機會了解，幼兒使用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產品是否會對於親子間的關係所產生的影響。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背景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黃依婷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父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母對幼兒使用平板電腦的教養態度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以公教人員為例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張詠晴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孩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子愛玩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親子衝突升高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梁筑玫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產品對親子關係之影響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游若彤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探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討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產品對幼兒依附關係的影響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盧乃寧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電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腦遊戲對幼兒影響之分析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李涵妤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當保母，沉迷在方框裡的數位童年？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(2012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年兒童使用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3C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產品現況調查報告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92702" y="2708920"/>
            <a:ext cx="4911922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TW" sz="8800" b="1" dirty="0" smtClean="0">
                <a:solidFill>
                  <a:srgbClr val="0070C0"/>
                </a:solidFill>
                <a:latin typeface="French Script MT" pitchFamily="66" charset="0"/>
              </a:rPr>
              <a:t>THE</a:t>
            </a:r>
            <a:r>
              <a:rPr lang="zh-TW" altLang="en-US" sz="8800" b="1" dirty="0" smtClean="0">
                <a:solidFill>
                  <a:srgbClr val="0070C0"/>
                </a:solidFill>
                <a:latin typeface="French Script MT" pitchFamily="66" charset="0"/>
              </a:rPr>
              <a:t> </a:t>
            </a:r>
            <a:r>
              <a:rPr lang="en-US" altLang="zh-TW" sz="8800" b="1" dirty="0" smtClean="0">
                <a:solidFill>
                  <a:srgbClr val="0070C0"/>
                </a:solidFill>
                <a:latin typeface="French Script MT" pitchFamily="66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</TotalTime>
  <Words>253</Words>
  <Application>Microsoft Office PowerPoint</Application>
  <PresentationFormat>如螢幕大小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嬰幼兒教保專題研討</vt:lpstr>
      <vt:lpstr>PowerPoint 簡報</vt:lpstr>
      <vt:lpstr>研究動機</vt:lpstr>
      <vt:lpstr>背景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嬰幼兒教保專題研討</dc:title>
  <dc:creator>ADMIN</dc:creator>
  <cp:lastModifiedBy>FAN CHIH LUNG</cp:lastModifiedBy>
  <cp:revision>7</cp:revision>
  <dcterms:created xsi:type="dcterms:W3CDTF">2015-09-12T08:48:18Z</dcterms:created>
  <dcterms:modified xsi:type="dcterms:W3CDTF">2015-09-13T06:01:16Z</dcterms:modified>
</cp:coreProperties>
</file>