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278034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145992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67580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290392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293233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174662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1786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388626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302445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257826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7838AC0-C564-4739-962A-4E7F8B93620D}" type="datetimeFigureOut">
              <a:rPr lang="zh-TW" altLang="en-US" smtClean="0"/>
              <a:t>2015/9/13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239613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38AC0-C564-4739-962A-4E7F8B93620D}" type="datetimeFigureOut">
              <a:rPr lang="zh-TW" altLang="en-US" smtClean="0"/>
              <a:t>2015/9/13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171AB-D588-42ED-8F04-B788BA93E8A3}" type="slidenum">
              <a:rPr lang="zh-TW" altLang="en-US" smtClean="0"/>
              <a:t>‹#›</a:t>
            </a:fld>
            <a:endParaRPr lang="zh-TW" altLang="en-US"/>
          </a:p>
        </p:txBody>
      </p:sp>
    </p:spTree>
    <p:extLst>
      <p:ext uri="{BB962C8B-B14F-4D97-AF65-F5344CB8AC3E}">
        <p14:creationId xmlns:p14="http://schemas.microsoft.com/office/powerpoint/2010/main" val="64711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OHU5kvewNo" TargetMode="External"/><Relationship Id="rId2" Type="http://schemas.openxmlformats.org/officeDocument/2006/relationships/hyperlink" Target="https://www.youtube.com/watch?v=3xy11NH-4y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908720"/>
            <a:ext cx="7772400" cy="1470025"/>
          </a:xfrm>
        </p:spPr>
        <p:txBody>
          <a:bodyPr>
            <a:normAutofit/>
          </a:bodyPr>
          <a:lstStyle/>
          <a:p>
            <a:r>
              <a:rPr lang="zh-TW" altLang="zh-TW" sz="6000" b="1" dirty="0" smtClean="0"/>
              <a:t>嬰幼兒</a:t>
            </a:r>
            <a:r>
              <a:rPr lang="zh-TW" altLang="zh-TW" sz="6000" b="1" dirty="0"/>
              <a:t>保育專題</a:t>
            </a:r>
            <a:endParaRPr lang="zh-TW" altLang="en-US" sz="6000" dirty="0"/>
          </a:p>
        </p:txBody>
      </p:sp>
      <p:sp>
        <p:nvSpPr>
          <p:cNvPr id="5" name="Rectangle 1"/>
          <p:cNvSpPr>
            <a:spLocks noGrp="1" noChangeArrowheads="1"/>
          </p:cNvSpPr>
          <p:nvPr>
            <p:ph type="subTitle" idx="1"/>
          </p:nvPr>
        </p:nvSpPr>
        <p:spPr bwMode="auto">
          <a:xfrm>
            <a:off x="827584" y="2708920"/>
            <a:ext cx="744887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230030380</a:t>
            </a:r>
            <a:r>
              <a:rPr kumimoji="1" lang="zh-TW" altLang="en-US"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程煒舒</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fontAlgn="base">
              <a:spcBef>
                <a:spcPct val="0"/>
              </a:spcBef>
              <a:spcAft>
                <a:spcPct val="0"/>
              </a:spcAft>
            </a:pPr>
            <a:r>
              <a:rPr kumimoji="1" lang="en-US" altLang="zh-TW" dirty="0" smtClean="0">
                <a:solidFill>
                  <a:schemeClr val="tx1"/>
                </a:solidFill>
                <a:latin typeface="Arial" pitchFamily="34" charset="0"/>
                <a:ea typeface="新細明體" pitchFamily="18" charset="-120"/>
                <a:cs typeface="新細明體" pitchFamily="18" charset="-120"/>
              </a:rPr>
              <a:t>230030207</a:t>
            </a:r>
            <a:r>
              <a:rPr kumimoji="1" lang="zh-TW" altLang="en-US" dirty="0" smtClean="0">
                <a:solidFill>
                  <a:schemeClr val="tx1"/>
                </a:solidFill>
                <a:latin typeface="Arial" pitchFamily="34" charset="0"/>
                <a:ea typeface="新細明體" pitchFamily="18" charset="-120"/>
                <a:cs typeface="新細明體" pitchFamily="18" charset="-120"/>
              </a:rPr>
              <a:t>林于婷</a:t>
            </a:r>
            <a:endParaRPr kumimoji="1" lang="en-US" altLang="zh-TW" dirty="0" smtClean="0">
              <a:solidFill>
                <a:schemeClr val="tx1"/>
              </a:solidFill>
              <a:latin typeface="Arial" pitchFamily="34" charset="0"/>
              <a:ea typeface="新細明體" pitchFamily="18" charset="-120"/>
              <a:cs typeface="新細明體" pitchFamily="18" charset="-120"/>
            </a:endParaRPr>
          </a:p>
          <a:p>
            <a:pPr fontAlgn="base">
              <a:spcBef>
                <a:spcPct val="0"/>
              </a:spcBef>
              <a:spcAft>
                <a:spcPct val="0"/>
              </a:spcAft>
            </a:pPr>
            <a:r>
              <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230030449</a:t>
            </a:r>
            <a:r>
              <a:rPr kumimoji="1" lang="zh-TW" altLang="en-US"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陳怡縕</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fontAlgn="base">
              <a:spcBef>
                <a:spcPct val="0"/>
              </a:spcBef>
              <a:spcAft>
                <a:spcPct val="0"/>
              </a:spcAft>
            </a:pPr>
            <a:r>
              <a:rPr kumimoji="1" lang="en-US" altLang="zh-TW" dirty="0" smtClean="0">
                <a:solidFill>
                  <a:schemeClr val="tx1"/>
                </a:solidFill>
                <a:latin typeface="Arial" pitchFamily="34" charset="0"/>
                <a:ea typeface="新細明體" pitchFamily="18" charset="-120"/>
                <a:cs typeface="新細明體" pitchFamily="18" charset="-120"/>
              </a:rPr>
              <a:t>230030584</a:t>
            </a:r>
            <a:r>
              <a:rPr kumimoji="1" lang="zh-TW" altLang="en-US" dirty="0" smtClean="0">
                <a:solidFill>
                  <a:schemeClr val="tx1"/>
                </a:solidFill>
                <a:latin typeface="Arial" pitchFamily="34" charset="0"/>
                <a:ea typeface="新細明體" pitchFamily="18" charset="-120"/>
                <a:cs typeface="新細明體" pitchFamily="18" charset="-120"/>
              </a:rPr>
              <a:t>許佩慈</a:t>
            </a:r>
            <a:endParaRPr kumimoji="1" lang="en-US" altLang="zh-TW" dirty="0" smtClean="0">
              <a:solidFill>
                <a:schemeClr val="tx1"/>
              </a:solidFill>
              <a:latin typeface="Arial" pitchFamily="34" charset="0"/>
              <a:ea typeface="新細明體" pitchFamily="18" charset="-120"/>
              <a:cs typeface="新細明體" pitchFamily="18" charset="-120"/>
            </a:endParaRPr>
          </a:p>
          <a:p>
            <a:pPr fontAlgn="base">
              <a:spcBef>
                <a:spcPct val="0"/>
              </a:spcBef>
              <a:spcAft>
                <a:spcPct val="0"/>
              </a:spcAft>
            </a:pPr>
            <a:r>
              <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230030155</a:t>
            </a:r>
            <a:r>
              <a:rPr kumimoji="1" lang="zh-TW" altLang="en-US"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吳易珊</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fontAlgn="base">
              <a:spcBef>
                <a:spcPct val="0"/>
              </a:spcBef>
              <a:spcAft>
                <a:spcPct val="0"/>
              </a:spcAft>
            </a:pPr>
            <a:r>
              <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230030397</a:t>
            </a:r>
            <a:r>
              <a:rPr kumimoji="1" lang="zh-TW" altLang="en-US"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張    捷</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3080256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kern="100" dirty="0" smtClean="0">
                <a:effectLst/>
              </a:rPr>
              <a:t>幼兒</a:t>
            </a:r>
            <a:r>
              <a:rPr lang="zh-TW" altLang="zh-TW" kern="100" dirty="0" smtClean="0">
                <a:effectLst/>
              </a:rPr>
              <a:t>偏食行為探討</a:t>
            </a:r>
            <a:endParaRPr lang="zh-TW" altLang="en-US" dirty="0"/>
          </a:p>
        </p:txBody>
      </p:sp>
      <p:sp>
        <p:nvSpPr>
          <p:cNvPr id="3" name="內容版面配置區 2"/>
          <p:cNvSpPr>
            <a:spLocks noGrp="1"/>
          </p:cNvSpPr>
          <p:nvPr>
            <p:ph idx="1"/>
          </p:nvPr>
        </p:nvSpPr>
        <p:spPr/>
        <p:txBody>
          <a:bodyPr>
            <a:normAutofit/>
          </a:bodyPr>
          <a:lstStyle/>
          <a:p>
            <a:pPr marL="0" indent="0" algn="ctr">
              <a:buNone/>
            </a:pPr>
            <a:r>
              <a:rPr lang="zh-TW" altLang="en-US" b="1" dirty="0" smtClean="0"/>
              <a:t>靈感的來源</a:t>
            </a:r>
            <a:endParaRPr lang="en-US" altLang="zh-TW" b="1" dirty="0" smtClean="0"/>
          </a:p>
          <a:p>
            <a:pPr marL="0" indent="0">
              <a:buNone/>
            </a:pPr>
            <a:r>
              <a:rPr lang="zh-TW" altLang="en-US" dirty="0"/>
              <a:t>兒盟調查 </a:t>
            </a:r>
            <a:r>
              <a:rPr lang="en-US" altLang="zh-TW" dirty="0"/>
              <a:t>1</a:t>
            </a:r>
            <a:r>
              <a:rPr lang="zh-TW" altLang="en-US" dirty="0"/>
              <a:t>成童偏食</a:t>
            </a:r>
            <a:r>
              <a:rPr lang="en-US" altLang="zh-TW" dirty="0"/>
              <a:t>.7</a:t>
            </a:r>
            <a:r>
              <a:rPr lang="zh-TW" altLang="en-US" dirty="0"/>
              <a:t>成飲食不均</a:t>
            </a:r>
          </a:p>
          <a:p>
            <a:pPr marL="0" indent="0">
              <a:buNone/>
            </a:pPr>
            <a:r>
              <a:rPr lang="en-US" altLang="zh-TW" u="sng" dirty="0" smtClean="0">
                <a:hlinkClick r:id="rId2"/>
              </a:rPr>
              <a:t>https</a:t>
            </a:r>
            <a:r>
              <a:rPr lang="en-US" altLang="zh-TW" u="sng" dirty="0">
                <a:hlinkClick r:id="rId2"/>
              </a:rPr>
              <a:t>://</a:t>
            </a:r>
            <a:r>
              <a:rPr lang="en-US" altLang="zh-TW" u="sng" dirty="0" smtClean="0">
                <a:hlinkClick r:id="rId2"/>
              </a:rPr>
              <a:t>www.youtube.com/watch?v=3xy11NH-4yo</a:t>
            </a:r>
            <a:endParaRPr lang="en-US" altLang="zh-TW" u="sng" dirty="0" smtClean="0"/>
          </a:p>
          <a:p>
            <a:pPr marL="0" indent="0">
              <a:buNone/>
            </a:pPr>
            <a:r>
              <a:rPr lang="zh-TW" altLang="en-US" dirty="0"/>
              <a:t>偏食兒童藏危機　潛在腸胃</a:t>
            </a:r>
            <a:r>
              <a:rPr lang="zh-TW" altLang="en-US" dirty="0" smtClean="0"/>
              <a:t>疾病</a:t>
            </a:r>
            <a:endParaRPr lang="en-US" altLang="zh-TW" u="sng" dirty="0" smtClean="0"/>
          </a:p>
          <a:p>
            <a:pPr marL="0" indent="0">
              <a:buNone/>
            </a:pPr>
            <a:r>
              <a:rPr lang="en-US" altLang="zh-TW" u="sng" dirty="0" smtClean="0">
                <a:hlinkClick r:id="rId3"/>
              </a:rPr>
              <a:t>https</a:t>
            </a:r>
            <a:r>
              <a:rPr lang="en-US" altLang="zh-TW" u="sng" dirty="0">
                <a:hlinkClick r:id="rId3"/>
              </a:rPr>
              <a:t>://www.youtube.com/watch?v=mOHU5kvewNo</a:t>
            </a:r>
            <a:endParaRPr lang="zh-TW" altLang="en-US" dirty="0"/>
          </a:p>
        </p:txBody>
      </p:sp>
    </p:spTree>
    <p:extLst>
      <p:ext uri="{BB962C8B-B14F-4D97-AF65-F5344CB8AC3E}">
        <p14:creationId xmlns:p14="http://schemas.microsoft.com/office/powerpoint/2010/main" val="164024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研討動機</a:t>
            </a:r>
            <a:endParaRPr lang="zh-TW" altLang="en-US" dirty="0"/>
          </a:p>
        </p:txBody>
      </p:sp>
      <p:sp>
        <p:nvSpPr>
          <p:cNvPr id="3" name="內容版面配置區 2"/>
          <p:cNvSpPr>
            <a:spLocks noGrp="1"/>
          </p:cNvSpPr>
          <p:nvPr>
            <p:ph idx="1"/>
          </p:nvPr>
        </p:nvSpPr>
        <p:spPr/>
        <p:txBody>
          <a:bodyPr/>
          <a:lstStyle/>
          <a:p>
            <a:pPr marL="0" indent="0">
              <a:buNone/>
            </a:pPr>
            <a:r>
              <a:rPr lang="zh-TW" altLang="en-US" dirty="0" smtClean="0"/>
              <a:t>我們</a:t>
            </a:r>
            <a:r>
              <a:rPr lang="zh-TW" altLang="en-US" dirty="0"/>
              <a:t>所接觸幼兒保育相關的所有</a:t>
            </a:r>
            <a:r>
              <a:rPr lang="zh-TW" altLang="en-US" dirty="0" smtClean="0"/>
              <a:t>課程以及</a:t>
            </a:r>
            <a:r>
              <a:rPr lang="zh-TW" altLang="en-US" dirty="0"/>
              <a:t>園所的實習，所教導我們如何讓孩子快樂且健康的成長，卻發現現在的孩子有越來越嚴重的偏食習慣，導致孩子健康出現問題，所有想藉由這次專題報告來探索幼兒偏食習慣的原因以及如何改善偏食的習慣。</a:t>
            </a:r>
          </a:p>
        </p:txBody>
      </p:sp>
    </p:spTree>
    <p:extLst>
      <p:ext uri="{BB962C8B-B14F-4D97-AF65-F5344CB8AC3E}">
        <p14:creationId xmlns:p14="http://schemas.microsoft.com/office/powerpoint/2010/main" val="88254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統整的背景</a:t>
            </a:r>
            <a:endParaRPr lang="zh-TW" altLang="en-US" dirty="0"/>
          </a:p>
        </p:txBody>
      </p:sp>
      <p:sp>
        <p:nvSpPr>
          <p:cNvPr id="3" name="內容版面配置區 2"/>
          <p:cNvSpPr>
            <a:spLocks noGrp="1"/>
          </p:cNvSpPr>
          <p:nvPr>
            <p:ph idx="1"/>
          </p:nvPr>
        </p:nvSpPr>
        <p:spPr>
          <a:xfrm>
            <a:off x="611560" y="1600200"/>
            <a:ext cx="8075240" cy="4525963"/>
          </a:xfrm>
        </p:spPr>
        <p:txBody>
          <a:bodyPr/>
          <a:lstStyle/>
          <a:p>
            <a:pPr marL="0" indent="0">
              <a:buNone/>
            </a:pPr>
            <a:r>
              <a:rPr lang="zh-TW" altLang="en-US" dirty="0"/>
              <a:t>偏食</a:t>
            </a:r>
            <a:r>
              <a:rPr lang="zh-TW" altLang="en-US" dirty="0" smtClean="0"/>
              <a:t>原因有很多種，大部分都來自</a:t>
            </a:r>
            <a:r>
              <a:rPr lang="zh-TW" altLang="en-US" dirty="0"/>
              <a:t>自身偏好和</a:t>
            </a:r>
            <a:r>
              <a:rPr lang="zh-TW" altLang="en-US" dirty="0" smtClean="0"/>
              <a:t>家庭的因素</a:t>
            </a:r>
            <a:r>
              <a:rPr lang="zh-TW" altLang="en-US" dirty="0"/>
              <a:t>，經過成人的</a:t>
            </a:r>
            <a:r>
              <a:rPr lang="zh-TW" altLang="en-US" dirty="0" smtClean="0"/>
              <a:t>協助、食物</a:t>
            </a:r>
            <a:r>
              <a:rPr lang="zh-TW" altLang="en-US" dirty="0"/>
              <a:t>視覺上的刺激</a:t>
            </a:r>
            <a:r>
              <a:rPr lang="zh-TW" altLang="en-US" dirty="0" smtClean="0"/>
              <a:t>後以及調整用餐的環境，</a:t>
            </a:r>
            <a:r>
              <a:rPr lang="zh-TW" altLang="en-US" dirty="0"/>
              <a:t>幼兒的接受度明顯的提高，偏食情況都有明顯的改善</a:t>
            </a:r>
            <a:endParaRPr lang="zh-TW" altLang="en-US" dirty="0"/>
          </a:p>
        </p:txBody>
      </p:sp>
    </p:spTree>
    <p:extLst>
      <p:ext uri="{BB962C8B-B14F-4D97-AF65-F5344CB8AC3E}">
        <p14:creationId xmlns:p14="http://schemas.microsoft.com/office/powerpoint/2010/main" val="272969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169</Words>
  <Application>Microsoft Office PowerPoint</Application>
  <PresentationFormat>如螢幕大小 (4:3)</PresentationFormat>
  <Paragraphs>17</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Office 佈景主題</vt:lpstr>
      <vt:lpstr>嬰幼兒保育專題</vt:lpstr>
      <vt:lpstr>幼兒偏食行為探討</vt:lpstr>
      <vt:lpstr>研討動機</vt:lpstr>
      <vt:lpstr>統整的背景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嬰幼兒保育專題</dc:title>
  <dc:creator>user</dc:creator>
  <cp:lastModifiedBy>user</cp:lastModifiedBy>
  <cp:revision>9</cp:revision>
  <dcterms:created xsi:type="dcterms:W3CDTF">2015-09-12T04:54:29Z</dcterms:created>
  <dcterms:modified xsi:type="dcterms:W3CDTF">2015-09-13T15:04:18Z</dcterms:modified>
</cp:coreProperties>
</file>