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嬰幼兒教保專題研討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組員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230030041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游若彤、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230030214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黃依婷、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230030238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李涵妤、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230030283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梁筑玫、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230030456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張詠晴、</a:t>
            </a:r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230020167</a:t>
            </a:r>
            <a:r>
              <a:rPr lang="zh-TW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盧乃寧</a:t>
            </a:r>
            <a:endParaRPr lang="zh-TW" altLang="en-US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303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研討題目─修改版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從口語互動看玩具類型對幼兒在戲劇活動中的影響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859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每個孩子的童年都少不了玩具，幼兒能從玩具中學習與體會其中的樂趣，也對幼兒各方面的發展都有所幫助。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因此我們很好奇父母買了玩具之後，是如何引導孩子玩玩具</a:t>
            </a:r>
            <a:r>
              <a:rPr lang="en-US" altLang="zh-TW" dirty="0" smtClean="0"/>
              <a:t>?</a:t>
            </a:r>
            <a:r>
              <a:rPr lang="zh-TW" altLang="en-US" dirty="0" smtClean="0"/>
              <a:t>而玩玩具常需要用到戲劇活動的方式，如何透過戲劇方式觀察幼兒的遊戲行為，以了解其口語能力之影響，也是我們想了解的。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975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了解玩具的類型對幼兒戲劇的影響</a:t>
            </a:r>
            <a:endParaRPr lang="en-US" altLang="zh-TW" dirty="0" smtClean="0"/>
          </a:p>
          <a:p>
            <a:r>
              <a:rPr lang="zh-TW" altLang="en-US" dirty="0"/>
              <a:t>在玩玩具時，分析不同類型玩具在幼兒語言能力上的發展</a:t>
            </a:r>
            <a:r>
              <a:rPr lang="zh-TW" altLang="en-US" dirty="0" smtClean="0"/>
              <a:t>差異</a:t>
            </a:r>
            <a:endParaRPr lang="en-US" altLang="zh-TW" dirty="0" smtClean="0"/>
          </a:p>
          <a:p>
            <a:r>
              <a:rPr lang="zh-TW" altLang="en-US" dirty="0"/>
              <a:t>了解不同互動</a:t>
            </a:r>
            <a:r>
              <a:rPr lang="zh-TW" altLang="en-US" dirty="0" smtClean="0"/>
              <a:t>模式對於幼兒認知發展的差異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844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不同類型的玩具互動中，語言和認知的表現差異有何不同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幼兒玩玩具的注意力與互動性如何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家長對於和幼兒一起玩玩具的價值觀為何</a:t>
            </a:r>
            <a:r>
              <a:rPr lang="en-US" altLang="zh-TW" dirty="0"/>
              <a:t>?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789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文獻探討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由於皮亞傑三山實驗，因而想了解幼兒在戲劇情境中的心智發展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玩具對於</a:t>
            </a:r>
            <a:r>
              <a:rPr lang="zh-TW" altLang="en-US" dirty="0" smtClean="0"/>
              <a:t>幼兒認知與語言發展的影響。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942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245</Words>
  <Application>Microsoft Office PowerPoint</Application>
  <PresentationFormat>如螢幕大小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嬰幼兒教保專題研討</vt:lpstr>
      <vt:lpstr>研討題目─修改版</vt:lpstr>
      <vt:lpstr>研究動機</vt:lpstr>
      <vt:lpstr>研究目的</vt:lpstr>
      <vt:lpstr>研究問題</vt:lpstr>
      <vt:lpstr>文獻探討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嬰幼兒教保專題研討</dc:title>
  <dc:creator>Black</dc:creator>
  <cp:lastModifiedBy>Black</cp:lastModifiedBy>
  <cp:revision>8</cp:revision>
  <dcterms:created xsi:type="dcterms:W3CDTF">2015-09-19T12:58:55Z</dcterms:created>
  <dcterms:modified xsi:type="dcterms:W3CDTF">2015-09-20T14:02:44Z</dcterms:modified>
</cp:coreProperties>
</file>