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91" r:id="rId3"/>
    <p:sldId id="265" r:id="rId4"/>
    <p:sldId id="293" r:id="rId5"/>
    <p:sldId id="294" r:id="rId6"/>
    <p:sldId id="295" r:id="rId7"/>
    <p:sldId id="296" r:id="rId8"/>
    <p:sldId id="29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3F1"/>
    <a:srgbClr val="FED1E0"/>
    <a:srgbClr val="FFCCCC"/>
    <a:srgbClr val="9EA8EE"/>
    <a:srgbClr val="69050A"/>
    <a:srgbClr val="F1F2EE"/>
    <a:srgbClr val="F98086"/>
    <a:srgbClr val="F75B62"/>
    <a:srgbClr val="1C1C1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6314" autoAdjust="0"/>
  </p:normalViewPr>
  <p:slideViewPr>
    <p:cSldViewPr snapToGrid="0" showGuides="1">
      <p:cViewPr varScale="1">
        <p:scale>
          <a:sx n="83" d="100"/>
          <a:sy n="83" d="100"/>
        </p:scale>
        <p:origin x="730" y="77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6ECE6-7102-4FA7-961A-95351E370A2D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91085-2AFC-4D39-ACB6-7CA16D08B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59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28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27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27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98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2021/5/27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1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2021/5/27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4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87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18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85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42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20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53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77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21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53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47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0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682699" y="-1152069"/>
            <a:ext cx="13811095" cy="8658313"/>
            <a:chOff x="-682699" y="-1152069"/>
            <a:chExt cx="13811095" cy="865831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50061" y="1129553"/>
              <a:ext cx="1793434" cy="394016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436"/>
            <a:stretch/>
          </p:blipFill>
          <p:spPr>
            <a:xfrm>
              <a:off x="11195140" y="1159781"/>
              <a:ext cx="1933256" cy="352528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1846" y="-472975"/>
              <a:ext cx="3871517" cy="148499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2699" y="4815937"/>
              <a:ext cx="3926922" cy="258408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1962" y="4708901"/>
              <a:ext cx="3309507" cy="22132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5090368" y="5790144"/>
              <a:ext cx="4174718" cy="160987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7531868" y="-3607016"/>
              <a:ext cx="2558520" cy="746841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10565684" y="860572"/>
              <a:ext cx="822060" cy="84208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3025506" y="5978872"/>
              <a:ext cx="2041118" cy="1527372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049"/>
            <a:stretch/>
          </p:blipFill>
          <p:spPr>
            <a:xfrm>
              <a:off x="-650061" y="-428247"/>
              <a:ext cx="2304280" cy="1792218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77" y="3308679"/>
            <a:ext cx="1159583" cy="4915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792" y="3865401"/>
            <a:ext cx="563818" cy="84572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2706454" y="1967653"/>
            <a:ext cx="822060" cy="84208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343081" y="4158655"/>
            <a:ext cx="3756062" cy="1095137"/>
            <a:chOff x="4330812" y="4221903"/>
            <a:chExt cx="3756062" cy="10951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0383" y="4221903"/>
              <a:ext cx="1916491" cy="1095137"/>
            </a:xfrm>
            <a:prstGeom prst="rect">
              <a:avLst/>
            </a:prstGeom>
          </p:spPr>
        </p:pic>
        <p:grpSp>
          <p:nvGrpSpPr>
            <p:cNvPr id="43" name="组合 42"/>
            <p:cNvGrpSpPr/>
            <p:nvPr/>
          </p:nvGrpSpPr>
          <p:grpSpPr>
            <a:xfrm>
              <a:off x="4330812" y="4793709"/>
              <a:ext cx="1608260" cy="54566"/>
              <a:chOff x="4330812" y="4709301"/>
              <a:chExt cx="1608260" cy="54566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330812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565501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4772907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5000292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5234981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5442387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5677100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5884506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標題 1"/>
          <p:cNvSpPr>
            <a:spLocks noGrp="1"/>
          </p:cNvSpPr>
          <p:nvPr>
            <p:ph type="ctrTitle"/>
          </p:nvPr>
        </p:nvSpPr>
        <p:spPr>
          <a:xfrm>
            <a:off x="1878472" y="2297844"/>
            <a:ext cx="8454189" cy="1135731"/>
          </a:xfrm>
        </p:spPr>
        <p:txBody>
          <a:bodyPr/>
          <a:lstStyle/>
          <a:p>
            <a:r>
              <a:rPr lang="zh-TW" altLang="en-US" dirty="0" smtClean="0"/>
              <a:t>描述性統計</a:t>
            </a:r>
            <a:r>
              <a:rPr lang="zh-TW" altLang="en-US" dirty="0"/>
              <a:t>分析</a:t>
            </a:r>
          </a:p>
        </p:txBody>
      </p:sp>
      <p:sp>
        <p:nvSpPr>
          <p:cNvPr id="49" name="副標題 2"/>
          <p:cNvSpPr>
            <a:spLocks noGrp="1"/>
          </p:cNvSpPr>
          <p:nvPr>
            <p:ph type="subTitle" idx="1"/>
          </p:nvPr>
        </p:nvSpPr>
        <p:spPr>
          <a:xfrm>
            <a:off x="3562500" y="3760092"/>
            <a:ext cx="4812632" cy="1235409"/>
          </a:xfrm>
        </p:spPr>
        <p:txBody>
          <a:bodyPr/>
          <a:lstStyle/>
          <a:p>
            <a:r>
              <a:rPr lang="zh-TW" altLang="en-US" dirty="0" smtClean="0"/>
              <a:t>學生</a:t>
            </a:r>
            <a:r>
              <a:rPr lang="en-US" altLang="zh-TW" dirty="0" smtClean="0"/>
              <a:t>:</a:t>
            </a:r>
            <a:r>
              <a:rPr lang="zh-TW" altLang="en-US" dirty="0" smtClean="0"/>
              <a:t>施沛忻</a:t>
            </a:r>
            <a:endParaRPr lang="en-US" altLang="zh-TW" dirty="0" smtClean="0"/>
          </a:p>
          <a:p>
            <a:r>
              <a:rPr lang="zh-TW" altLang="en-US" dirty="0"/>
              <a:t>老師</a:t>
            </a:r>
            <a:r>
              <a:rPr lang="en-US" altLang="zh-TW" dirty="0"/>
              <a:t>:</a:t>
            </a:r>
            <a:r>
              <a:rPr lang="zh-TW" altLang="en-US" dirty="0"/>
              <a:t>高美玲老師</a:t>
            </a:r>
          </a:p>
        </p:txBody>
      </p:sp>
    </p:spTree>
    <p:extLst>
      <p:ext uri="{BB962C8B-B14F-4D97-AF65-F5344CB8AC3E}">
        <p14:creationId xmlns:p14="http://schemas.microsoft.com/office/powerpoint/2010/main" val="263270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2301" cy="3819469"/>
          </a:xfrm>
          <a:prstGeom prst="rect">
            <a:avLst/>
          </a:prstGeom>
        </p:spPr>
      </p:pic>
      <p:sp>
        <p:nvSpPr>
          <p:cNvPr id="36" name="內容版面配置區 2"/>
          <p:cNvSpPr txBox="1">
            <a:spLocks/>
          </p:cNvSpPr>
          <p:nvPr/>
        </p:nvSpPr>
        <p:spPr>
          <a:xfrm>
            <a:off x="6732546" y="2991188"/>
            <a:ext cx="5254503" cy="12836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研究者要回答的研究問題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SLE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患者懷孕前的就醫狀況。</a:t>
            </a: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0" y="692728"/>
            <a:ext cx="6295856" cy="538847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48145" y="6164326"/>
            <a:ext cx="1102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葉純宜（</a:t>
            </a:r>
            <a:r>
              <a:rPr lang="en-US" altLang="zh-TW" dirty="0"/>
              <a:t>2018</a:t>
            </a:r>
            <a:r>
              <a:rPr lang="zh-TW" altLang="en-US" dirty="0"/>
              <a:t>）。台灣全身性紅斑狼瘡婦女懷孕前就醫狀況之描述性分析。</a:t>
            </a:r>
            <a:r>
              <a:rPr lang="zh-TW" altLang="en-US" i="1" dirty="0"/>
              <a:t>彰化護理，</a:t>
            </a:r>
            <a:r>
              <a:rPr lang="en-US" altLang="zh-TW" i="1" dirty="0"/>
              <a:t>25</a:t>
            </a:r>
            <a:r>
              <a:rPr lang="en-US" altLang="zh-TW" dirty="0"/>
              <a:t>(1)</a:t>
            </a:r>
            <a:r>
              <a:rPr lang="zh-TW" altLang="en-US" dirty="0"/>
              <a:t>，</a:t>
            </a:r>
            <a:r>
              <a:rPr lang="en-US" altLang="zh-TW" dirty="0"/>
              <a:t>18-25</a:t>
            </a:r>
            <a:r>
              <a:rPr lang="zh-TW" altLang="en-US" dirty="0"/>
              <a:t>。</a:t>
            </a:r>
            <a:r>
              <a:rPr lang="en-US" altLang="zh-TW" dirty="0"/>
              <a:t>doi:10.6647/CN.201803_25(1).</a:t>
            </a:r>
            <a:r>
              <a:rPr lang="en-US" altLang="zh-TW" dirty="0" smtClean="0"/>
              <a:t>0005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5415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" y="0"/>
            <a:ext cx="12222301" cy="3819469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-50680" y="5134607"/>
            <a:ext cx="12242680" cy="140406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表格中的自變項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年齡，門診紀錄，急診次數，住院次數，急診或住院，治療的使用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表格中所使用的統計分析法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SAS9.4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統計軟體進行資料處理與分析，以個案數、百分比、標準差等描述性分析。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" y="183767"/>
            <a:ext cx="8376870" cy="282815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" y="3134740"/>
            <a:ext cx="8423241" cy="20310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89" y="248150"/>
            <a:ext cx="3479747" cy="245375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997" y="2889102"/>
            <a:ext cx="3418839" cy="227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3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" y="0"/>
            <a:ext cx="12222301" cy="3819469"/>
          </a:xfrm>
          <a:prstGeom prst="rect">
            <a:avLst/>
          </a:prstGeom>
        </p:spPr>
      </p:pic>
      <p:sp>
        <p:nvSpPr>
          <p:cNvPr id="3" name="內容版面配置區 2"/>
          <p:cNvSpPr txBox="1">
            <a:spLocks/>
          </p:cNvSpPr>
          <p:nvPr/>
        </p:nvSpPr>
        <p:spPr>
          <a:xfrm>
            <a:off x="1000858" y="982074"/>
            <a:ext cx="10515600" cy="27607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研究結果判讀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00000"/>
              </a:lnSpc>
            </a:pP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表一為平均懷孕年歲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0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年懷孕年齡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20-24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歲從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21.37%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逐步下降至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14.90%</a:t>
            </a:r>
          </a:p>
          <a:p>
            <a:pPr algn="l">
              <a:lnSpc>
                <a:spcPct val="10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懷孕年齡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35-39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歲從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10.1%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上升至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26.42%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，有逐年上升的趨勢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17" y="3632022"/>
            <a:ext cx="10190283" cy="26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4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" y="0"/>
            <a:ext cx="12222301" cy="38194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76" y="3543211"/>
            <a:ext cx="9938098" cy="2645580"/>
          </a:xfrm>
          <a:prstGeom prst="rect">
            <a:avLst/>
          </a:prstGeo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974614" y="1535745"/>
            <a:ext cx="11005038" cy="1585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表二為懷孕前就醫狀況調查結果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懷孕前半年平均每人門診次數共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21.35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次、標準差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13.18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、中位數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無急診次數，住院次數及急診或住院的比例相對較高。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423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" y="0"/>
            <a:ext cx="12222301" cy="3819469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6440834" y="838646"/>
            <a:ext cx="5032131" cy="17485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表四為急性發作治療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懷孕前半年內有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170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人曾接受至少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種急性發作治療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34054" y="884361"/>
            <a:ext cx="4440191" cy="2432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表三為全身性紅斑狼瘡婦女懷孕前主院狀況統計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0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無住院人數比例最高，有住院比例為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24.35%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，其中以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次住院的比例最多。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69" y="3425885"/>
            <a:ext cx="3965037" cy="279595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44" y="3425885"/>
            <a:ext cx="4264913" cy="283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2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682699" y="-1152069"/>
            <a:ext cx="13811095" cy="8658313"/>
            <a:chOff x="-682699" y="-1152069"/>
            <a:chExt cx="13811095" cy="865831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50061" y="1129553"/>
              <a:ext cx="1793434" cy="394016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436"/>
            <a:stretch/>
          </p:blipFill>
          <p:spPr>
            <a:xfrm>
              <a:off x="11195140" y="1159781"/>
              <a:ext cx="1933256" cy="352528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1846" y="-472975"/>
              <a:ext cx="3871517" cy="148499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2699" y="4815937"/>
              <a:ext cx="3926922" cy="258408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1962" y="4708901"/>
              <a:ext cx="3309507" cy="22132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5090368" y="5790144"/>
              <a:ext cx="4174718" cy="160987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7531868" y="-3607016"/>
              <a:ext cx="2558520" cy="746841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10565684" y="860572"/>
              <a:ext cx="822060" cy="84208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3025506" y="5978872"/>
              <a:ext cx="2041118" cy="1527372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049"/>
            <a:stretch/>
          </p:blipFill>
          <p:spPr>
            <a:xfrm>
              <a:off x="-650061" y="-428247"/>
              <a:ext cx="2304280" cy="1792218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739" y="3646273"/>
            <a:ext cx="1159583" cy="4915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304" y="3617816"/>
            <a:ext cx="563818" cy="84572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3035517" y="2351329"/>
            <a:ext cx="822060" cy="84208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140944" y="3583033"/>
            <a:ext cx="3756062" cy="1095137"/>
            <a:chOff x="4330812" y="4221903"/>
            <a:chExt cx="3756062" cy="10951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0383" y="4221903"/>
              <a:ext cx="1916491" cy="1095137"/>
            </a:xfrm>
            <a:prstGeom prst="rect">
              <a:avLst/>
            </a:prstGeom>
          </p:spPr>
        </p:pic>
        <p:grpSp>
          <p:nvGrpSpPr>
            <p:cNvPr id="43" name="组合 42"/>
            <p:cNvGrpSpPr/>
            <p:nvPr/>
          </p:nvGrpSpPr>
          <p:grpSpPr>
            <a:xfrm>
              <a:off x="4330812" y="4793709"/>
              <a:ext cx="1608260" cy="54566"/>
              <a:chOff x="4330812" y="4709301"/>
              <a:chExt cx="1608260" cy="54566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330812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565501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4772907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5000292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5234981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5442387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5677100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5884506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標題 1"/>
          <p:cNvSpPr>
            <a:spLocks noGrp="1"/>
          </p:cNvSpPr>
          <p:nvPr>
            <p:ph type="ctrTitle"/>
          </p:nvPr>
        </p:nvSpPr>
        <p:spPr>
          <a:xfrm>
            <a:off x="2718395" y="3289625"/>
            <a:ext cx="6262255" cy="744664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en-US" altLang="zh-TW" sz="2400" dirty="0" smtClean="0"/>
              <a:t>THANK YOU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3766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wxb0cgq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257</Words>
  <Application>Microsoft Office PowerPoint</Application>
  <PresentationFormat>寬螢幕</PresentationFormat>
  <Paragraphs>24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微软雅黑</vt:lpstr>
      <vt:lpstr>宋体</vt:lpstr>
      <vt:lpstr>方正卡通简体</vt:lpstr>
      <vt:lpstr>標楷體</vt:lpstr>
      <vt:lpstr>Arial</vt:lpstr>
      <vt:lpstr>Calibri</vt:lpstr>
      <vt:lpstr>第一PPT，www.1ppt.com</vt:lpstr>
      <vt:lpstr>自定义设计方案</vt:lpstr>
      <vt:lpstr>描述性統計分析</vt:lpstr>
      <vt:lpstr>PowerPoint 簡報</vt:lpstr>
      <vt:lpstr>PowerPoint 簡報</vt:lpstr>
      <vt:lpstr>PowerPoint 簡報</vt:lpstr>
      <vt:lpstr>PowerPoint 簡報</vt:lpstr>
      <vt:lpstr>PowerPoint 簡報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Annie</cp:lastModifiedBy>
  <cp:revision>122</cp:revision>
  <dcterms:created xsi:type="dcterms:W3CDTF">2018-06-03T06:40:39Z</dcterms:created>
  <dcterms:modified xsi:type="dcterms:W3CDTF">2021-05-26T18:47:39Z</dcterms:modified>
</cp:coreProperties>
</file>