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56" r:id="rId3"/>
    <p:sldId id="262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40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6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6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5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36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0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41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9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5FFF-8320-41D5-9ABF-95CF9A036423}" type="datetimeFigureOut">
              <a:rPr lang="zh-TW" altLang="en-US" smtClean="0"/>
              <a:t>2015/9/13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02CC-DB06-4397-97C5-5846701D04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9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w.gov.taipei/ct.asp?xItem=105285080&amp;ctNode=71216&amp;mp=1070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7860" r="39591" b="6024"/>
          <a:stretch/>
        </p:blipFill>
        <p:spPr bwMode="auto">
          <a:xfrm>
            <a:off x="0" y="10986"/>
            <a:ext cx="9144000" cy="50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771800" y="1340768"/>
            <a:ext cx="3456384" cy="19442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研討題目──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學齡前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(2-6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家長喜愛從事之親子休閒活動型態，以台北市為例。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494116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230030522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吳明潔    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230030560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林曉汶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230030117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洪郁茹    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230030508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賴玟均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230030193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陳欣怡    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230030304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周明鈺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230030418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鄭羽涵</a:t>
            </a:r>
          </a:p>
          <a:p>
            <a:r>
              <a:rPr lang="zh-TW" altLang="en-US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2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4549" r="36131" b="15858"/>
          <a:stretch/>
        </p:blipFill>
        <p:spPr bwMode="auto">
          <a:xfrm>
            <a:off x="0" y="0"/>
            <a:ext cx="9144000" cy="69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488832" cy="3888432"/>
          </a:xfrm>
        </p:spPr>
        <p:txBody>
          <a:bodyPr>
            <a:noAutofit/>
          </a:bodyPr>
          <a:lstStyle/>
          <a:p>
            <a:r>
              <a:rPr lang="zh-TW" altLang="en-US" sz="2600" spc="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過去時代跟現代很不同，現代的親子休閒活動具有多元選擇，而現代的環境、設備對幼兒來說也較為友善 ，像是現在設有親子廁所、親子餐廳、兒童圖書館、親子館、親子農場、親子繪本館、故事屋、親子劇場</a:t>
            </a:r>
            <a:r>
              <a:rPr lang="en-US" altLang="zh-TW" sz="2600" spc="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600" spc="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等等，有著無數的親子休閒選擇，所以訂定此題目，想了解現代父母在多元休閒中，會選擇何者為最喜愛的親子休閒活動。</a:t>
            </a:r>
            <a:endParaRPr lang="zh-TW" altLang="en-US" sz="2600" spc="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研討動機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450845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研討背景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1259632" y="1925368"/>
            <a:ext cx="7088832" cy="3113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TW" altLang="en-US" sz="2400" spc="600" dirty="0"/>
          </a:p>
        </p:txBody>
      </p:sp>
      <p:sp>
        <p:nvSpPr>
          <p:cNvPr id="7" name="矩形 6"/>
          <p:cNvSpPr/>
          <p:nvPr/>
        </p:nvSpPr>
        <p:spPr>
          <a:xfrm>
            <a:off x="899592" y="1171061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臺北市政府社會局曾於</a:t>
            </a:r>
            <a:r>
              <a:rPr lang="en-US" altLang="zh-TW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舉辦兒童安全日宣導活動，活動的主題是「五花八門休閒趣」，希望家長陪同孩子認識休閒活動的多元性，期許家長能多引導孩子們走出戶外從事運動休閒，協助建立良好的休閒態度，降低網路成癮情況。社會局也希望藉由兒童安全日各式各樣五花八門的休閒活動體驗，增加孩子對於休閒活動的認識，使孩子的休閒能更豐富、更精采</a:t>
            </a:r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spc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看到政府如此有心想讓親子休閒發揚光大，那家長們會如何安排親子休閒呢？家長們最喜歡的親子活動友會是甚麼呢？</a:t>
            </a:r>
            <a:endParaRPr lang="zh-TW" altLang="en-US" sz="2400" spc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8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http://www.dosw.gov.taipei/ct.asp?xItem=105285080&amp;ctNode=71216&amp;mp=107001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臺北市政府社會局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8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275</Words>
  <Application>Microsoft Office PowerPoint</Application>
  <PresentationFormat>如螢幕大小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研討題目── 學齡前(2-6歲)家長喜愛從事之親子休閒活動型態，以台北市為例。</vt:lpstr>
      <vt:lpstr>研討動機</vt:lpstr>
      <vt:lpstr>研討背景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家電</cp:lastModifiedBy>
  <cp:revision>12</cp:revision>
  <dcterms:created xsi:type="dcterms:W3CDTF">2015-09-12T13:41:23Z</dcterms:created>
  <dcterms:modified xsi:type="dcterms:W3CDTF">2015-09-13T07:32:59Z</dcterms:modified>
</cp:coreProperties>
</file>