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AE0A-9FE7-4E18-8CCB-949F2F11A48A}" type="datetimeFigureOut">
              <a:rPr lang="zh-TW" altLang="en-US" smtClean="0"/>
              <a:t>2019/5/1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90C-2CAB-42E1-90FB-FE4ED2492C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36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AE0A-9FE7-4E18-8CCB-949F2F11A48A}" type="datetimeFigureOut">
              <a:rPr lang="zh-TW" altLang="en-US" smtClean="0"/>
              <a:t>2019/5/1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90C-2CAB-42E1-90FB-FE4ED2492C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684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AE0A-9FE7-4E18-8CCB-949F2F11A48A}" type="datetimeFigureOut">
              <a:rPr lang="zh-TW" altLang="en-US" smtClean="0"/>
              <a:t>2019/5/1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90C-2CAB-42E1-90FB-FE4ED2492C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03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AE0A-9FE7-4E18-8CCB-949F2F11A48A}" type="datetimeFigureOut">
              <a:rPr lang="zh-TW" altLang="en-US" smtClean="0"/>
              <a:t>2019/5/1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90C-2CAB-42E1-90FB-FE4ED2492C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08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AE0A-9FE7-4E18-8CCB-949F2F11A48A}" type="datetimeFigureOut">
              <a:rPr lang="zh-TW" altLang="en-US" smtClean="0"/>
              <a:t>2019/5/1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90C-2CAB-42E1-90FB-FE4ED2492C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948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AE0A-9FE7-4E18-8CCB-949F2F11A48A}" type="datetimeFigureOut">
              <a:rPr lang="zh-TW" altLang="en-US" smtClean="0"/>
              <a:t>2019/5/1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90C-2CAB-42E1-90FB-FE4ED2492C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9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AE0A-9FE7-4E18-8CCB-949F2F11A48A}" type="datetimeFigureOut">
              <a:rPr lang="zh-TW" altLang="en-US" smtClean="0"/>
              <a:t>2019/5/1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90C-2CAB-42E1-90FB-FE4ED2492C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74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AE0A-9FE7-4E18-8CCB-949F2F11A48A}" type="datetimeFigureOut">
              <a:rPr lang="zh-TW" altLang="en-US" smtClean="0"/>
              <a:t>2019/5/1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90C-2CAB-42E1-90FB-FE4ED2492C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29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AE0A-9FE7-4E18-8CCB-949F2F11A48A}" type="datetimeFigureOut">
              <a:rPr lang="zh-TW" altLang="en-US" smtClean="0"/>
              <a:t>2019/5/1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90C-2CAB-42E1-90FB-FE4ED2492C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976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AE0A-9FE7-4E18-8CCB-949F2F11A48A}" type="datetimeFigureOut">
              <a:rPr lang="zh-TW" altLang="en-US" smtClean="0"/>
              <a:t>2019/5/1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90C-2CAB-42E1-90FB-FE4ED2492C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24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AE0A-9FE7-4E18-8CCB-949F2F11A48A}" type="datetimeFigureOut">
              <a:rPr lang="zh-TW" altLang="en-US" smtClean="0"/>
              <a:t>2019/5/1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90C-2CAB-42E1-90FB-FE4ED2492C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669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DAE0A-9FE7-4E18-8CCB-949F2F11A48A}" type="datetimeFigureOut">
              <a:rPr lang="zh-TW" altLang="en-US" smtClean="0"/>
              <a:t>2019/5/1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690C-2CAB-42E1-90FB-FE4ED2492C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544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60947" y="1122362"/>
            <a:ext cx="8434137" cy="2479675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住院病人留置中央靜脈導管相關血流感染之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危險因素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The Journal of Nursing (2018)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孫淑美、陳瑛瑛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0123456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張維容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219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研究目的及設計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研究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目的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研究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設計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50976" y="2322576"/>
            <a:ext cx="7095744" cy="137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探討住院病人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中央靜脈導管相關血流感染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之潛在危險因素， 以及分析中央靜脈導管留置合理性和其對血流感染之影響。</a:t>
            </a:r>
            <a:endParaRPr lang="en-US" altLang="zh-TW" sz="24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50976" y="4440936"/>
            <a:ext cx="7095744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回溯性個案對照研究法</a:t>
            </a:r>
            <a:endParaRPr lang="en-US" altLang="zh-TW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14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42168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辛普森矛盾</a:t>
            </a: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3002280" y="1023842"/>
            <a:ext cx="3056021" cy="2947737"/>
          </a:xfrm>
          <a:prstGeom prst="ellips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Z: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年齡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、性別、病房性質、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APACHE II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分數、糖尿病病史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586360" y="4133239"/>
            <a:ext cx="1691640" cy="1508760"/>
          </a:xfrm>
          <a:prstGeom prst="ellips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X: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不合理留置中央靜脈導管</a:t>
            </a:r>
            <a:endPara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6782583" y="4133239"/>
            <a:ext cx="1691640" cy="1508760"/>
          </a:xfrm>
          <a:prstGeom prst="ellips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Y: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血流感染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0" name="直線單箭頭接點 9"/>
          <p:cNvCxnSpPr>
            <a:stCxn id="7" idx="6"/>
            <a:endCxn id="8" idx="2"/>
          </p:cNvCxnSpPr>
          <p:nvPr/>
        </p:nvCxnSpPr>
        <p:spPr>
          <a:xfrm>
            <a:off x="2278000" y="4887619"/>
            <a:ext cx="450458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stCxn id="6" idx="3"/>
            <a:endCxn id="7" idx="0"/>
          </p:cNvCxnSpPr>
          <p:nvPr/>
        </p:nvCxnSpPr>
        <p:spPr>
          <a:xfrm flipH="1">
            <a:off x="1432180" y="3539893"/>
            <a:ext cx="2017644" cy="5933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>
            <a:stCxn id="6" idx="5"/>
            <a:endCxn id="8" idx="0"/>
          </p:cNvCxnSpPr>
          <p:nvPr/>
        </p:nvCxnSpPr>
        <p:spPr>
          <a:xfrm>
            <a:off x="5610757" y="3539893"/>
            <a:ext cx="2017646" cy="5933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6142522" y="2602641"/>
            <a:ext cx="2624328" cy="893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請寫出此文章中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X,Y,Z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分別為何？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7" name="表格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51901"/>
              </p:ext>
            </p:extLst>
          </p:nvPr>
        </p:nvGraphicFramePr>
        <p:xfrm>
          <a:off x="444398" y="5730437"/>
          <a:ext cx="8322452" cy="89305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8477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16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30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65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0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粗率</a:t>
                      </a:r>
                      <a:r>
                        <a:rPr lang="en-US" altLang="zh-TW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勝算比</a:t>
                      </a:r>
                      <a:endParaRPr lang="zh-TW" altLang="en-US" sz="200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調整</a:t>
                      </a:r>
                      <a:r>
                        <a:rPr lang="en-US" altLang="zh-TW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勝算比</a:t>
                      </a:r>
                      <a:endParaRPr lang="zh-TW" altLang="en-US" sz="200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52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不合理留置中央靜脈導（有／無）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1.26</a:t>
                      </a:r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(0.50-3.22)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2.41</a:t>
                      </a:r>
                      <a:r>
                        <a:rPr lang="zh-TW" altLang="en-US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0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(0.65-8.91)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094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解讀辛普森矛盾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有不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合理留置中央靜脈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導管會增加約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26%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血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感染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比例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由於年齡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、性別、病房性質、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APACHE II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分數、糖尿病病史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等因素在兩組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有無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不合理留置中央靜脈導管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分布不均，考慮後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有不合理留置中央靜脈導管會增加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141%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血流感染的比例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0644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220</Words>
  <Application>Microsoft Office PowerPoint</Application>
  <PresentationFormat>如螢幕大小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住院病人留置中央靜脈導管相關血流感染之危險因素</vt:lpstr>
      <vt:lpstr>研究目的及設計</vt:lpstr>
      <vt:lpstr>辛普森矛盾</vt:lpstr>
      <vt:lpstr>解讀辛普森矛盾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文章標題</dc:title>
  <dc:creator>維容 張</dc:creator>
  <cp:lastModifiedBy>維容 張</cp:lastModifiedBy>
  <cp:revision>11</cp:revision>
  <dcterms:created xsi:type="dcterms:W3CDTF">2019-04-30T09:53:40Z</dcterms:created>
  <dcterms:modified xsi:type="dcterms:W3CDTF">2019-05-01T09:16:51Z</dcterms:modified>
</cp:coreProperties>
</file>