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13"/>
  </p:notesMasterIdLst>
  <p:handoutMasterIdLst>
    <p:handoutMasterId r:id="rId14"/>
  </p:handoutMasterIdLst>
  <p:sldIdLst>
    <p:sldId id="269" r:id="rId5"/>
    <p:sldId id="272" r:id="rId6"/>
    <p:sldId id="273" r:id="rId7"/>
    <p:sldId id="270" r:id="rId8"/>
    <p:sldId id="277" r:id="rId9"/>
    <p:sldId id="274" r:id="rId10"/>
    <p:sldId id="275" r:id="rId11"/>
    <p:sldId id="276" r:id="rId12"/>
  </p:sldIdLst>
  <p:sldSz cx="12192000" cy="6858000"/>
  <p:notesSz cx="6858000" cy="9144000"/>
  <p:defaultTextStyle>
    <a:defPPr rtl="0">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187D6-5EB5-45B1-B34F-6685C4A2A9BB}" v="227" dt="2021-05-26T08:43:04.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1" autoAdjust="0"/>
  </p:normalViewPr>
  <p:slideViewPr>
    <p:cSldViewPr snapToGrid="0">
      <p:cViewPr>
        <p:scale>
          <a:sx n="50" d="100"/>
          <a:sy n="50" d="100"/>
        </p:scale>
        <p:origin x="24" y="36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湯雅榛" userId="3979c7db-9384-4298-b055-fcbd11c37e45" providerId="ADAL" clId="{1D5187D6-5EB5-45B1-B34F-6685C4A2A9BB}"/>
    <pc:docChg chg="undo custSel addSld delSld modSld sldOrd">
      <pc:chgData name="湯雅榛" userId="3979c7db-9384-4298-b055-fcbd11c37e45" providerId="ADAL" clId="{1D5187D6-5EB5-45B1-B34F-6685C4A2A9BB}" dt="2021-05-26T08:43:50.647" v="3491" actId="1076"/>
      <pc:docMkLst>
        <pc:docMk/>
      </pc:docMkLst>
      <pc:sldChg chg="del">
        <pc:chgData name="湯雅榛" userId="3979c7db-9384-4298-b055-fcbd11c37e45" providerId="ADAL" clId="{1D5187D6-5EB5-45B1-B34F-6685C4A2A9BB}" dt="2021-05-24T09:04:18.150" v="57" actId="47"/>
        <pc:sldMkLst>
          <pc:docMk/>
          <pc:sldMk cId="2147837801" sldId="257"/>
        </pc:sldMkLst>
      </pc:sldChg>
      <pc:sldChg chg="modSp mod">
        <pc:chgData name="湯雅榛" userId="3979c7db-9384-4298-b055-fcbd11c37e45" providerId="ADAL" clId="{1D5187D6-5EB5-45B1-B34F-6685C4A2A9BB}" dt="2021-05-24T10:09:56.083" v="766" actId="20577"/>
        <pc:sldMkLst>
          <pc:docMk/>
          <pc:sldMk cId="4025185055" sldId="269"/>
        </pc:sldMkLst>
        <pc:spChg chg="mod">
          <ac:chgData name="湯雅榛" userId="3979c7db-9384-4298-b055-fcbd11c37e45" providerId="ADAL" clId="{1D5187D6-5EB5-45B1-B34F-6685C4A2A9BB}" dt="2021-05-24T09:04:28.443" v="73" actId="20577"/>
          <ac:spMkLst>
            <pc:docMk/>
            <pc:sldMk cId="4025185055" sldId="269"/>
            <ac:spMk id="2" creationId="{226AE06C-CFD8-4FEF-B40F-369A5B066269}"/>
          </ac:spMkLst>
        </pc:spChg>
        <pc:spChg chg="mod">
          <ac:chgData name="湯雅榛" userId="3979c7db-9384-4298-b055-fcbd11c37e45" providerId="ADAL" clId="{1D5187D6-5EB5-45B1-B34F-6685C4A2A9BB}" dt="2021-05-24T10:09:56.083" v="766" actId="20577"/>
          <ac:spMkLst>
            <pc:docMk/>
            <pc:sldMk cId="4025185055" sldId="269"/>
            <ac:spMk id="3" creationId="{66CBB618-D822-4C25-B8B8-6F165AAF9046}"/>
          </ac:spMkLst>
        </pc:spChg>
      </pc:sldChg>
      <pc:sldChg chg="addSp delSp modSp mod ord">
        <pc:chgData name="湯雅榛" userId="3979c7db-9384-4298-b055-fcbd11c37e45" providerId="ADAL" clId="{1D5187D6-5EB5-45B1-B34F-6685C4A2A9BB}" dt="2021-05-26T08:43:16.342" v="3486" actId="1076"/>
        <pc:sldMkLst>
          <pc:docMk/>
          <pc:sldMk cId="1120472588" sldId="270"/>
        </pc:sldMkLst>
        <pc:spChg chg="del">
          <ac:chgData name="湯雅榛" userId="3979c7db-9384-4298-b055-fcbd11c37e45" providerId="ADAL" clId="{1D5187D6-5EB5-45B1-B34F-6685C4A2A9BB}" dt="2021-05-26T07:28:19.137" v="2370" actId="21"/>
          <ac:spMkLst>
            <pc:docMk/>
            <pc:sldMk cId="1120472588" sldId="270"/>
            <ac:spMk id="2" creationId="{E83CC719-7C62-4539-8B0D-4C2E1B2F9D0C}"/>
          </ac:spMkLst>
        </pc:spChg>
        <pc:spChg chg="del mod">
          <ac:chgData name="湯雅榛" userId="3979c7db-9384-4298-b055-fcbd11c37e45" providerId="ADAL" clId="{1D5187D6-5EB5-45B1-B34F-6685C4A2A9BB}" dt="2021-05-26T07:28:19.137" v="2370" actId="21"/>
          <ac:spMkLst>
            <pc:docMk/>
            <pc:sldMk cId="1120472588" sldId="270"/>
            <ac:spMk id="3" creationId="{A7FA5051-99D1-4D76-9E02-BD807046443B}"/>
          </ac:spMkLst>
        </pc:spChg>
        <pc:spChg chg="add del mod">
          <ac:chgData name="湯雅榛" userId="3979c7db-9384-4298-b055-fcbd11c37e45" providerId="ADAL" clId="{1D5187D6-5EB5-45B1-B34F-6685C4A2A9BB}" dt="2021-05-26T07:28:19.137" v="2370" actId="21"/>
          <ac:spMkLst>
            <pc:docMk/>
            <pc:sldMk cId="1120472588" sldId="270"/>
            <ac:spMk id="5" creationId="{91612285-20F3-4C8E-B5E9-B156BB493A96}"/>
          </ac:spMkLst>
        </pc:spChg>
        <pc:spChg chg="add del mod">
          <ac:chgData name="湯雅榛" userId="3979c7db-9384-4298-b055-fcbd11c37e45" providerId="ADAL" clId="{1D5187D6-5EB5-45B1-B34F-6685C4A2A9BB}" dt="2021-05-26T07:28:19.137" v="2370" actId="21"/>
          <ac:spMkLst>
            <pc:docMk/>
            <pc:sldMk cId="1120472588" sldId="270"/>
            <ac:spMk id="6" creationId="{CCBF4298-0458-42D3-B525-314D27C85A68}"/>
          </ac:spMkLst>
        </pc:spChg>
        <pc:spChg chg="add del mod">
          <ac:chgData name="湯雅榛" userId="3979c7db-9384-4298-b055-fcbd11c37e45" providerId="ADAL" clId="{1D5187D6-5EB5-45B1-B34F-6685C4A2A9BB}" dt="2021-05-26T07:28:19.137" v="2370" actId="21"/>
          <ac:spMkLst>
            <pc:docMk/>
            <pc:sldMk cId="1120472588" sldId="270"/>
            <ac:spMk id="7" creationId="{FFD5554D-FC03-4282-B9E1-BFB93209B13F}"/>
          </ac:spMkLst>
        </pc:spChg>
        <pc:spChg chg="add del mod">
          <ac:chgData name="湯雅榛" userId="3979c7db-9384-4298-b055-fcbd11c37e45" providerId="ADAL" clId="{1D5187D6-5EB5-45B1-B34F-6685C4A2A9BB}" dt="2021-05-26T07:28:19.137" v="2370" actId="21"/>
          <ac:spMkLst>
            <pc:docMk/>
            <pc:sldMk cId="1120472588" sldId="270"/>
            <ac:spMk id="8" creationId="{443B204C-A640-4C3B-9FEE-AD8C3F55686C}"/>
          </ac:spMkLst>
        </pc:spChg>
        <pc:spChg chg="add del mod">
          <ac:chgData name="湯雅榛" userId="3979c7db-9384-4298-b055-fcbd11c37e45" providerId="ADAL" clId="{1D5187D6-5EB5-45B1-B34F-6685C4A2A9BB}" dt="2021-05-26T07:28:19.137" v="2370" actId="21"/>
          <ac:spMkLst>
            <pc:docMk/>
            <pc:sldMk cId="1120472588" sldId="270"/>
            <ac:spMk id="10" creationId="{37DAE774-B6EE-47B8-A303-A1B236E9CDF2}"/>
          </ac:spMkLst>
        </pc:spChg>
        <pc:spChg chg="add del mod">
          <ac:chgData name="湯雅榛" userId="3979c7db-9384-4298-b055-fcbd11c37e45" providerId="ADAL" clId="{1D5187D6-5EB5-45B1-B34F-6685C4A2A9BB}" dt="2021-05-26T08:33:23.767" v="2584" actId="478"/>
          <ac:spMkLst>
            <pc:docMk/>
            <pc:sldMk cId="1120472588" sldId="270"/>
            <ac:spMk id="13" creationId="{1A4AD2F8-80D4-402C-957A-7F7A417CF924}"/>
          </ac:spMkLst>
        </pc:spChg>
        <pc:spChg chg="add mod">
          <ac:chgData name="湯雅榛" userId="3979c7db-9384-4298-b055-fcbd11c37e45" providerId="ADAL" clId="{1D5187D6-5EB5-45B1-B34F-6685C4A2A9BB}" dt="2021-05-26T08:42:47.035" v="3480" actId="20577"/>
          <ac:spMkLst>
            <pc:docMk/>
            <pc:sldMk cId="1120472588" sldId="270"/>
            <ac:spMk id="15" creationId="{02C62754-926F-4AD6-BA84-D8F092D3BDCD}"/>
          </ac:spMkLst>
        </pc:spChg>
        <pc:picChg chg="add del mod modCrop">
          <ac:chgData name="湯雅榛" userId="3979c7db-9384-4298-b055-fcbd11c37e45" providerId="ADAL" clId="{1D5187D6-5EB5-45B1-B34F-6685C4A2A9BB}" dt="2021-05-26T07:28:19.137" v="2370" actId="21"/>
          <ac:picMkLst>
            <pc:docMk/>
            <pc:sldMk cId="1120472588" sldId="270"/>
            <ac:picMk id="4" creationId="{FBC9DEB4-146A-46FB-8149-1F10757EBDA6}"/>
          </ac:picMkLst>
        </pc:picChg>
        <pc:picChg chg="add del mod modCrop">
          <ac:chgData name="湯雅榛" userId="3979c7db-9384-4298-b055-fcbd11c37e45" providerId="ADAL" clId="{1D5187D6-5EB5-45B1-B34F-6685C4A2A9BB}" dt="2021-05-26T07:28:19.137" v="2370" actId="21"/>
          <ac:picMkLst>
            <pc:docMk/>
            <pc:sldMk cId="1120472588" sldId="270"/>
            <ac:picMk id="9" creationId="{241277B3-D922-443C-ACF6-9FCEAEE58C07}"/>
          </ac:picMkLst>
        </pc:picChg>
        <pc:picChg chg="add del mod">
          <ac:chgData name="湯雅榛" userId="3979c7db-9384-4298-b055-fcbd11c37e45" providerId="ADAL" clId="{1D5187D6-5EB5-45B1-B34F-6685C4A2A9BB}" dt="2021-05-26T07:28:19.137" v="2370" actId="21"/>
          <ac:picMkLst>
            <pc:docMk/>
            <pc:sldMk cId="1120472588" sldId="270"/>
            <ac:picMk id="11" creationId="{83FBCDF0-E66A-4CFA-954E-AF7BE124FD1E}"/>
          </ac:picMkLst>
        </pc:picChg>
        <pc:picChg chg="add mod modCrop">
          <ac:chgData name="湯雅榛" userId="3979c7db-9384-4298-b055-fcbd11c37e45" providerId="ADAL" clId="{1D5187D6-5EB5-45B1-B34F-6685C4A2A9BB}" dt="2021-05-26T08:43:16.342" v="3486" actId="1076"/>
          <ac:picMkLst>
            <pc:docMk/>
            <pc:sldMk cId="1120472588" sldId="270"/>
            <ac:picMk id="14" creationId="{280D1EBE-E285-4611-91D2-CA0BE950E769}"/>
          </ac:picMkLst>
        </pc:picChg>
      </pc:sldChg>
      <pc:sldChg chg="addSp delSp modSp del mod modClrScheme chgLayout">
        <pc:chgData name="湯雅榛" userId="3979c7db-9384-4298-b055-fcbd11c37e45" providerId="ADAL" clId="{1D5187D6-5EB5-45B1-B34F-6685C4A2A9BB}" dt="2021-05-24T09:08:36.840" v="101" actId="47"/>
        <pc:sldMkLst>
          <pc:docMk/>
          <pc:sldMk cId="4258231898" sldId="271"/>
        </pc:sldMkLst>
        <pc:spChg chg="del">
          <ac:chgData name="湯雅榛" userId="3979c7db-9384-4298-b055-fcbd11c37e45" providerId="ADAL" clId="{1D5187D6-5EB5-45B1-B34F-6685C4A2A9BB}" dt="2021-05-24T09:08:00.580" v="90" actId="26606"/>
          <ac:spMkLst>
            <pc:docMk/>
            <pc:sldMk cId="4258231898" sldId="271"/>
            <ac:spMk id="2" creationId="{8A5E72D3-E756-4CB3-9E6F-1C26CFD4EFC2}"/>
          </ac:spMkLst>
        </pc:spChg>
        <pc:spChg chg="del">
          <ac:chgData name="湯雅榛" userId="3979c7db-9384-4298-b055-fcbd11c37e45" providerId="ADAL" clId="{1D5187D6-5EB5-45B1-B34F-6685C4A2A9BB}" dt="2021-05-24T09:07:58.938" v="88"/>
          <ac:spMkLst>
            <pc:docMk/>
            <pc:sldMk cId="4258231898" sldId="271"/>
            <ac:spMk id="3" creationId="{7E1A8CA7-82EB-4EDF-B8C4-6C3216D9362F}"/>
          </ac:spMkLst>
        </pc:spChg>
        <pc:spChg chg="add mod">
          <ac:chgData name="湯雅榛" userId="3979c7db-9384-4298-b055-fcbd11c37e45" providerId="ADAL" clId="{1D5187D6-5EB5-45B1-B34F-6685C4A2A9BB}" dt="2021-05-24T09:08:28.005" v="96" actId="21"/>
          <ac:spMkLst>
            <pc:docMk/>
            <pc:sldMk cId="4258231898" sldId="271"/>
            <ac:spMk id="6" creationId="{C9954CB8-B651-4B72-AB48-DEF596701FA2}"/>
          </ac:spMkLst>
        </pc:spChg>
        <pc:spChg chg="add mod">
          <ac:chgData name="湯雅榛" userId="3979c7db-9384-4298-b055-fcbd11c37e45" providerId="ADAL" clId="{1D5187D6-5EB5-45B1-B34F-6685C4A2A9BB}" dt="2021-05-24T09:08:00.580" v="90" actId="26606"/>
          <ac:spMkLst>
            <pc:docMk/>
            <pc:sldMk cId="4258231898" sldId="271"/>
            <ac:spMk id="9" creationId="{46BA0BA6-00B4-42DA-ADF8-608F3D604B63}"/>
          </ac:spMkLst>
        </pc:spChg>
        <pc:spChg chg="add mod">
          <ac:chgData name="湯雅榛" userId="3979c7db-9384-4298-b055-fcbd11c37e45" providerId="ADAL" clId="{1D5187D6-5EB5-45B1-B34F-6685C4A2A9BB}" dt="2021-05-24T09:08:00.580" v="90" actId="26606"/>
          <ac:spMkLst>
            <pc:docMk/>
            <pc:sldMk cId="4258231898" sldId="271"/>
            <ac:spMk id="11" creationId="{57A7B9B6-6D22-4794-A602-9A63D4E5701C}"/>
          </ac:spMkLst>
        </pc:spChg>
        <pc:picChg chg="add del mod modCrop">
          <ac:chgData name="湯雅榛" userId="3979c7db-9384-4298-b055-fcbd11c37e45" providerId="ADAL" clId="{1D5187D6-5EB5-45B1-B34F-6685C4A2A9BB}" dt="2021-05-24T09:08:28.005" v="96" actId="21"/>
          <ac:picMkLst>
            <pc:docMk/>
            <pc:sldMk cId="4258231898" sldId="271"/>
            <ac:picMk id="4" creationId="{B3851781-DCA7-4688-BE33-80B5D4B47477}"/>
          </ac:picMkLst>
        </pc:picChg>
      </pc:sldChg>
      <pc:sldChg chg="addSp modSp mod">
        <pc:chgData name="湯雅榛" userId="3979c7db-9384-4298-b055-fcbd11c37e45" providerId="ADAL" clId="{1D5187D6-5EB5-45B1-B34F-6685C4A2A9BB}" dt="2021-05-26T08:43:41.857" v="3490" actId="2711"/>
        <pc:sldMkLst>
          <pc:docMk/>
          <pc:sldMk cId="4138678385" sldId="272"/>
        </pc:sldMkLst>
        <pc:spChg chg="add mod">
          <ac:chgData name="湯雅榛" userId="3979c7db-9384-4298-b055-fcbd11c37e45" providerId="ADAL" clId="{1D5187D6-5EB5-45B1-B34F-6685C4A2A9BB}" dt="2021-05-26T08:43:41.857" v="3490" actId="2711"/>
          <ac:spMkLst>
            <pc:docMk/>
            <pc:sldMk cId="4138678385" sldId="272"/>
            <ac:spMk id="5" creationId="{6AB6CE40-DB38-4A04-824F-141C9924A84D}"/>
          </ac:spMkLst>
        </pc:spChg>
        <pc:picChg chg="add mod modCrop">
          <ac:chgData name="湯雅榛" userId="3979c7db-9384-4298-b055-fcbd11c37e45" providerId="ADAL" clId="{1D5187D6-5EB5-45B1-B34F-6685C4A2A9BB}" dt="2021-05-26T08:43:07.089" v="3485" actId="14100"/>
          <ac:picMkLst>
            <pc:docMk/>
            <pc:sldMk cId="4138678385" sldId="272"/>
            <ac:picMk id="4" creationId="{86B6BC38-2705-444C-8EA8-F68061F03530}"/>
          </ac:picMkLst>
        </pc:picChg>
      </pc:sldChg>
      <pc:sldChg chg="addSp delSp modSp mod ord">
        <pc:chgData name="湯雅榛" userId="3979c7db-9384-4298-b055-fcbd11c37e45" providerId="ADAL" clId="{1D5187D6-5EB5-45B1-B34F-6685C4A2A9BB}" dt="2021-05-24T09:17:42.923" v="167" actId="14100"/>
        <pc:sldMkLst>
          <pc:docMk/>
          <pc:sldMk cId="719698416" sldId="273"/>
        </pc:sldMkLst>
        <pc:spChg chg="del">
          <ac:chgData name="湯雅榛" userId="3979c7db-9384-4298-b055-fcbd11c37e45" providerId="ADAL" clId="{1D5187D6-5EB5-45B1-B34F-6685C4A2A9BB}" dt="2021-05-24T09:16:59.866" v="155"/>
          <ac:spMkLst>
            <pc:docMk/>
            <pc:sldMk cId="719698416" sldId="273"/>
            <ac:spMk id="3" creationId="{7568A500-EEFE-4244-BF34-DA15BDDB6440}"/>
          </ac:spMkLst>
        </pc:spChg>
        <pc:spChg chg="add mod">
          <ac:chgData name="湯雅榛" userId="3979c7db-9384-4298-b055-fcbd11c37e45" providerId="ADAL" clId="{1D5187D6-5EB5-45B1-B34F-6685C4A2A9BB}" dt="2021-05-24T09:17:42.923" v="167" actId="14100"/>
          <ac:spMkLst>
            <pc:docMk/>
            <pc:sldMk cId="719698416" sldId="273"/>
            <ac:spMk id="5" creationId="{FBC709AD-6B9A-49D1-A70C-5137005DD199}"/>
          </ac:spMkLst>
        </pc:spChg>
        <pc:picChg chg="add mod modCrop">
          <ac:chgData name="湯雅榛" userId="3979c7db-9384-4298-b055-fcbd11c37e45" providerId="ADAL" clId="{1D5187D6-5EB5-45B1-B34F-6685C4A2A9BB}" dt="2021-05-24T09:17:23.519" v="162" actId="1076"/>
          <ac:picMkLst>
            <pc:docMk/>
            <pc:sldMk cId="719698416" sldId="273"/>
            <ac:picMk id="4" creationId="{65853CCB-962F-4880-91C2-3511FEFD9B66}"/>
          </ac:picMkLst>
        </pc:picChg>
      </pc:sldChg>
      <pc:sldChg chg="addSp modSp mod">
        <pc:chgData name="湯雅榛" userId="3979c7db-9384-4298-b055-fcbd11c37e45" providerId="ADAL" clId="{1D5187D6-5EB5-45B1-B34F-6685C4A2A9BB}" dt="2021-05-24T10:09:30.925" v="720" actId="1076"/>
        <pc:sldMkLst>
          <pc:docMk/>
          <pc:sldMk cId="3279544901" sldId="274"/>
        </pc:sldMkLst>
        <pc:spChg chg="mod">
          <ac:chgData name="湯雅榛" userId="3979c7db-9384-4298-b055-fcbd11c37e45" providerId="ADAL" clId="{1D5187D6-5EB5-45B1-B34F-6685C4A2A9BB}" dt="2021-05-24T08:37:36.952" v="56" actId="14100"/>
          <ac:spMkLst>
            <pc:docMk/>
            <pc:sldMk cId="3279544901" sldId="274"/>
            <ac:spMk id="2" creationId="{EED9EE5D-C721-47B8-B1CA-93ED2DAD4ABC}"/>
          </ac:spMkLst>
        </pc:spChg>
        <pc:spChg chg="add mod">
          <ac:chgData name="湯雅榛" userId="3979c7db-9384-4298-b055-fcbd11c37e45" providerId="ADAL" clId="{1D5187D6-5EB5-45B1-B34F-6685C4A2A9BB}" dt="2021-05-24T08:37:17.312" v="52" actId="1076"/>
          <ac:spMkLst>
            <pc:docMk/>
            <pc:sldMk cId="3279544901" sldId="274"/>
            <ac:spMk id="5" creationId="{9ECA359F-C1CA-4A7C-BA63-6B76EE95C722}"/>
          </ac:spMkLst>
        </pc:spChg>
        <pc:spChg chg="add mod ord">
          <ac:chgData name="湯雅榛" userId="3979c7db-9384-4298-b055-fcbd11c37e45" providerId="ADAL" clId="{1D5187D6-5EB5-45B1-B34F-6685C4A2A9BB}" dt="2021-05-24T09:09:17.259" v="112" actId="14100"/>
          <ac:spMkLst>
            <pc:docMk/>
            <pc:sldMk cId="3279544901" sldId="274"/>
            <ac:spMk id="6" creationId="{E82A5F7C-D739-42E9-8A95-32275B59866D}"/>
          </ac:spMkLst>
        </pc:spChg>
        <pc:spChg chg="add mod">
          <ac:chgData name="湯雅榛" userId="3979c7db-9384-4298-b055-fcbd11c37e45" providerId="ADAL" clId="{1D5187D6-5EB5-45B1-B34F-6685C4A2A9BB}" dt="2021-05-24T10:09:30.925" v="720" actId="1076"/>
          <ac:spMkLst>
            <pc:docMk/>
            <pc:sldMk cId="3279544901" sldId="274"/>
            <ac:spMk id="7" creationId="{FB86C61E-E61D-4116-9D84-1FC9E78AFCE6}"/>
          </ac:spMkLst>
        </pc:spChg>
        <pc:picChg chg="mod">
          <ac:chgData name="湯雅榛" userId="3979c7db-9384-4298-b055-fcbd11c37e45" providerId="ADAL" clId="{1D5187D6-5EB5-45B1-B34F-6685C4A2A9BB}" dt="2021-05-24T08:36:26.266" v="46" actId="1076"/>
          <ac:picMkLst>
            <pc:docMk/>
            <pc:sldMk cId="3279544901" sldId="274"/>
            <ac:picMk id="4" creationId="{E6E1D54F-6535-4B04-A28E-195EF4C2F213}"/>
          </ac:picMkLst>
        </pc:picChg>
      </pc:sldChg>
      <pc:sldChg chg="addSp delSp modSp mod modAnim">
        <pc:chgData name="湯雅榛" userId="3979c7db-9384-4298-b055-fcbd11c37e45" providerId="ADAL" clId="{1D5187D6-5EB5-45B1-B34F-6685C4A2A9BB}" dt="2021-05-24T09:56:30.143" v="664" actId="1076"/>
        <pc:sldMkLst>
          <pc:docMk/>
          <pc:sldMk cId="1816771183" sldId="275"/>
        </pc:sldMkLst>
        <pc:spChg chg="mod">
          <ac:chgData name="湯雅榛" userId="3979c7db-9384-4298-b055-fcbd11c37e45" providerId="ADAL" clId="{1D5187D6-5EB5-45B1-B34F-6685C4A2A9BB}" dt="2021-05-24T09:56:30.143" v="664" actId="1076"/>
          <ac:spMkLst>
            <pc:docMk/>
            <pc:sldMk cId="1816771183" sldId="275"/>
            <ac:spMk id="4" creationId="{1469BD08-392C-4B07-BA73-D6B0CACD426D}"/>
          </ac:spMkLst>
        </pc:spChg>
        <pc:spChg chg="del mod">
          <ac:chgData name="湯雅榛" userId="3979c7db-9384-4298-b055-fcbd11c37e45" providerId="ADAL" clId="{1D5187D6-5EB5-45B1-B34F-6685C4A2A9BB}" dt="2021-05-24T08:35:05.158" v="30" actId="478"/>
          <ac:spMkLst>
            <pc:docMk/>
            <pc:sldMk cId="1816771183" sldId="275"/>
            <ac:spMk id="7" creationId="{D82106A7-794E-465A-866A-CF0A3F1E3E32}"/>
          </ac:spMkLst>
        </pc:spChg>
        <pc:spChg chg="mod">
          <ac:chgData name="湯雅榛" userId="3979c7db-9384-4298-b055-fcbd11c37e45" providerId="ADAL" clId="{1D5187D6-5EB5-45B1-B34F-6685C4A2A9BB}" dt="2021-05-24T09:10:42.764" v="132" actId="1076"/>
          <ac:spMkLst>
            <pc:docMk/>
            <pc:sldMk cId="1816771183" sldId="275"/>
            <ac:spMk id="8" creationId="{DC678187-C39F-432B-87FE-CD2466E8814E}"/>
          </ac:spMkLst>
        </pc:spChg>
        <pc:spChg chg="mod">
          <ac:chgData name="湯雅榛" userId="3979c7db-9384-4298-b055-fcbd11c37e45" providerId="ADAL" clId="{1D5187D6-5EB5-45B1-B34F-6685C4A2A9BB}" dt="2021-05-24T09:10:01.845" v="122" actId="1076"/>
          <ac:spMkLst>
            <pc:docMk/>
            <pc:sldMk cId="1816771183" sldId="275"/>
            <ac:spMk id="9" creationId="{A74F3A2A-B45C-4309-8A09-F89D20E29A85}"/>
          </ac:spMkLst>
        </pc:spChg>
        <pc:spChg chg="mod">
          <ac:chgData name="湯雅榛" userId="3979c7db-9384-4298-b055-fcbd11c37e45" providerId="ADAL" clId="{1D5187D6-5EB5-45B1-B34F-6685C4A2A9BB}" dt="2021-05-24T09:10:01.845" v="122" actId="1076"/>
          <ac:spMkLst>
            <pc:docMk/>
            <pc:sldMk cId="1816771183" sldId="275"/>
            <ac:spMk id="10" creationId="{5A8F26BA-507D-4F0C-A38C-4F3DABE6A40F}"/>
          </ac:spMkLst>
        </pc:spChg>
        <pc:spChg chg="mod">
          <ac:chgData name="湯雅榛" userId="3979c7db-9384-4298-b055-fcbd11c37e45" providerId="ADAL" clId="{1D5187D6-5EB5-45B1-B34F-6685C4A2A9BB}" dt="2021-05-24T09:10:01.845" v="122" actId="1076"/>
          <ac:spMkLst>
            <pc:docMk/>
            <pc:sldMk cId="1816771183" sldId="275"/>
            <ac:spMk id="11" creationId="{62387CAD-0868-4E3B-9871-7A721A19AFE4}"/>
          </ac:spMkLst>
        </pc:spChg>
        <pc:spChg chg="mod">
          <ac:chgData name="湯雅榛" userId="3979c7db-9384-4298-b055-fcbd11c37e45" providerId="ADAL" clId="{1D5187D6-5EB5-45B1-B34F-6685C4A2A9BB}" dt="2021-05-24T09:10:01.845" v="122" actId="1076"/>
          <ac:spMkLst>
            <pc:docMk/>
            <pc:sldMk cId="1816771183" sldId="275"/>
            <ac:spMk id="12" creationId="{35BDB5CD-84AD-4A28-BB80-1C324DEB6CDC}"/>
          </ac:spMkLst>
        </pc:spChg>
        <pc:spChg chg="mod">
          <ac:chgData name="湯雅榛" userId="3979c7db-9384-4298-b055-fcbd11c37e45" providerId="ADAL" clId="{1D5187D6-5EB5-45B1-B34F-6685C4A2A9BB}" dt="2021-05-24T09:10:01.845" v="122" actId="1076"/>
          <ac:spMkLst>
            <pc:docMk/>
            <pc:sldMk cId="1816771183" sldId="275"/>
            <ac:spMk id="13" creationId="{D389FCA8-6C16-403B-9719-50E009DEAD88}"/>
          </ac:spMkLst>
        </pc:spChg>
        <pc:spChg chg="mod">
          <ac:chgData name="湯雅榛" userId="3979c7db-9384-4298-b055-fcbd11c37e45" providerId="ADAL" clId="{1D5187D6-5EB5-45B1-B34F-6685C4A2A9BB}" dt="2021-05-24T09:10:01.845" v="122" actId="1076"/>
          <ac:spMkLst>
            <pc:docMk/>
            <pc:sldMk cId="1816771183" sldId="275"/>
            <ac:spMk id="14" creationId="{0F546FA3-4558-45CD-9103-EC08470C2E55}"/>
          </ac:spMkLst>
        </pc:spChg>
        <pc:spChg chg="mod">
          <ac:chgData name="湯雅榛" userId="3979c7db-9384-4298-b055-fcbd11c37e45" providerId="ADAL" clId="{1D5187D6-5EB5-45B1-B34F-6685C4A2A9BB}" dt="2021-05-24T09:10:01.845" v="122" actId="1076"/>
          <ac:spMkLst>
            <pc:docMk/>
            <pc:sldMk cId="1816771183" sldId="275"/>
            <ac:spMk id="15" creationId="{CB5CCC5D-C226-418A-95A4-03491EC70018}"/>
          </ac:spMkLst>
        </pc:spChg>
        <pc:spChg chg="mod">
          <ac:chgData name="湯雅榛" userId="3979c7db-9384-4298-b055-fcbd11c37e45" providerId="ADAL" clId="{1D5187D6-5EB5-45B1-B34F-6685C4A2A9BB}" dt="2021-05-24T09:10:01.845" v="122" actId="1076"/>
          <ac:spMkLst>
            <pc:docMk/>
            <pc:sldMk cId="1816771183" sldId="275"/>
            <ac:spMk id="16" creationId="{22733237-CA3B-4CA3-9001-DECEF286383E}"/>
          </ac:spMkLst>
        </pc:spChg>
        <pc:spChg chg="mod">
          <ac:chgData name="湯雅榛" userId="3979c7db-9384-4298-b055-fcbd11c37e45" providerId="ADAL" clId="{1D5187D6-5EB5-45B1-B34F-6685C4A2A9BB}" dt="2021-05-24T09:10:32.499" v="129" actId="1076"/>
          <ac:spMkLst>
            <pc:docMk/>
            <pc:sldMk cId="1816771183" sldId="275"/>
            <ac:spMk id="17" creationId="{6884A7C7-D9BF-47DB-A09F-469BF2D29DDD}"/>
          </ac:spMkLst>
        </pc:spChg>
        <pc:spChg chg="mod">
          <ac:chgData name="湯雅榛" userId="3979c7db-9384-4298-b055-fcbd11c37e45" providerId="ADAL" clId="{1D5187D6-5EB5-45B1-B34F-6685C4A2A9BB}" dt="2021-05-24T09:10:28.411" v="128" actId="1076"/>
          <ac:spMkLst>
            <pc:docMk/>
            <pc:sldMk cId="1816771183" sldId="275"/>
            <ac:spMk id="18" creationId="{766B05C5-9152-4BD8-9ADF-9188A19268F5}"/>
          </ac:spMkLst>
        </pc:spChg>
        <pc:spChg chg="mod">
          <ac:chgData name="湯雅榛" userId="3979c7db-9384-4298-b055-fcbd11c37e45" providerId="ADAL" clId="{1D5187D6-5EB5-45B1-B34F-6685C4A2A9BB}" dt="2021-05-24T09:10:01.845" v="122" actId="1076"/>
          <ac:spMkLst>
            <pc:docMk/>
            <pc:sldMk cId="1816771183" sldId="275"/>
            <ac:spMk id="19" creationId="{005B090F-7ED6-49BB-B697-E124987BFB2C}"/>
          </ac:spMkLst>
        </pc:spChg>
        <pc:spChg chg="mod">
          <ac:chgData name="湯雅榛" userId="3979c7db-9384-4298-b055-fcbd11c37e45" providerId="ADAL" clId="{1D5187D6-5EB5-45B1-B34F-6685C4A2A9BB}" dt="2021-05-24T09:10:01.845" v="122" actId="1076"/>
          <ac:spMkLst>
            <pc:docMk/>
            <pc:sldMk cId="1816771183" sldId="275"/>
            <ac:spMk id="22" creationId="{530A49A3-AFFB-473D-B6AB-9EB59152E774}"/>
          </ac:spMkLst>
        </pc:spChg>
        <pc:spChg chg="mod">
          <ac:chgData name="湯雅榛" userId="3979c7db-9384-4298-b055-fcbd11c37e45" providerId="ADAL" clId="{1D5187D6-5EB5-45B1-B34F-6685C4A2A9BB}" dt="2021-05-24T09:10:01.845" v="122" actId="1076"/>
          <ac:spMkLst>
            <pc:docMk/>
            <pc:sldMk cId="1816771183" sldId="275"/>
            <ac:spMk id="23" creationId="{516DD41B-AB15-4B5E-BEAA-8759EAA758ED}"/>
          </ac:spMkLst>
        </pc:spChg>
        <pc:spChg chg="mod">
          <ac:chgData name="湯雅榛" userId="3979c7db-9384-4298-b055-fcbd11c37e45" providerId="ADAL" clId="{1D5187D6-5EB5-45B1-B34F-6685C4A2A9BB}" dt="2021-05-24T09:10:01.845" v="122" actId="1076"/>
          <ac:spMkLst>
            <pc:docMk/>
            <pc:sldMk cId="1816771183" sldId="275"/>
            <ac:spMk id="24" creationId="{FC528F06-38B3-4544-8254-0803917A0945}"/>
          </ac:spMkLst>
        </pc:spChg>
        <pc:spChg chg="mod">
          <ac:chgData name="湯雅榛" userId="3979c7db-9384-4298-b055-fcbd11c37e45" providerId="ADAL" clId="{1D5187D6-5EB5-45B1-B34F-6685C4A2A9BB}" dt="2021-05-24T09:10:01.845" v="122" actId="1076"/>
          <ac:spMkLst>
            <pc:docMk/>
            <pc:sldMk cId="1816771183" sldId="275"/>
            <ac:spMk id="25" creationId="{00FCA1AB-1C99-45E4-92DD-C9894BC665EC}"/>
          </ac:spMkLst>
        </pc:spChg>
        <pc:spChg chg="mod">
          <ac:chgData name="湯雅榛" userId="3979c7db-9384-4298-b055-fcbd11c37e45" providerId="ADAL" clId="{1D5187D6-5EB5-45B1-B34F-6685C4A2A9BB}" dt="2021-05-24T09:10:01.845" v="122" actId="1076"/>
          <ac:spMkLst>
            <pc:docMk/>
            <pc:sldMk cId="1816771183" sldId="275"/>
            <ac:spMk id="26" creationId="{89AC6A49-D554-4BB8-A510-B85A664FD1CA}"/>
          </ac:spMkLst>
        </pc:spChg>
        <pc:spChg chg="mod">
          <ac:chgData name="湯雅榛" userId="3979c7db-9384-4298-b055-fcbd11c37e45" providerId="ADAL" clId="{1D5187D6-5EB5-45B1-B34F-6685C4A2A9BB}" dt="2021-05-24T09:10:01.845" v="122" actId="1076"/>
          <ac:spMkLst>
            <pc:docMk/>
            <pc:sldMk cId="1816771183" sldId="275"/>
            <ac:spMk id="27" creationId="{BECD22E1-C53C-4184-9C9A-37E089FEB678}"/>
          </ac:spMkLst>
        </pc:spChg>
        <pc:spChg chg="mod">
          <ac:chgData name="湯雅榛" userId="3979c7db-9384-4298-b055-fcbd11c37e45" providerId="ADAL" clId="{1D5187D6-5EB5-45B1-B34F-6685C4A2A9BB}" dt="2021-05-24T09:10:01.845" v="122" actId="1076"/>
          <ac:spMkLst>
            <pc:docMk/>
            <pc:sldMk cId="1816771183" sldId="275"/>
            <ac:spMk id="28" creationId="{9E897663-0E09-4985-8E0D-8C164F04733A}"/>
          </ac:spMkLst>
        </pc:spChg>
        <pc:spChg chg="add mod ord">
          <ac:chgData name="湯雅榛" userId="3979c7db-9384-4298-b055-fcbd11c37e45" providerId="ADAL" clId="{1D5187D6-5EB5-45B1-B34F-6685C4A2A9BB}" dt="2021-05-24T09:10:47.094" v="133" actId="1076"/>
          <ac:spMkLst>
            <pc:docMk/>
            <pc:sldMk cId="1816771183" sldId="275"/>
            <ac:spMk id="29" creationId="{17CF1D6A-BC5B-4A76-84BA-F93475747E5E}"/>
          </ac:spMkLst>
        </pc:spChg>
        <pc:spChg chg="add mod">
          <ac:chgData name="湯雅榛" userId="3979c7db-9384-4298-b055-fcbd11c37e45" providerId="ADAL" clId="{1D5187D6-5EB5-45B1-B34F-6685C4A2A9BB}" dt="2021-05-24T09:56:27.816" v="663" actId="1076"/>
          <ac:spMkLst>
            <pc:docMk/>
            <pc:sldMk cId="1816771183" sldId="275"/>
            <ac:spMk id="30" creationId="{2580E6E3-371E-4B31-A05B-5C34F46E33AD}"/>
          </ac:spMkLst>
        </pc:spChg>
        <pc:picChg chg="mod">
          <ac:chgData name="湯雅榛" userId="3979c7db-9384-4298-b055-fcbd11c37e45" providerId="ADAL" clId="{1D5187D6-5EB5-45B1-B34F-6685C4A2A9BB}" dt="2021-05-24T09:10:01.845" v="122" actId="1076"/>
          <ac:picMkLst>
            <pc:docMk/>
            <pc:sldMk cId="1816771183" sldId="275"/>
            <ac:picMk id="5" creationId="{F6E956E1-A435-40AD-9E44-5A3E10B3B8BA}"/>
          </ac:picMkLst>
        </pc:picChg>
        <pc:picChg chg="mod">
          <ac:chgData name="湯雅榛" userId="3979c7db-9384-4298-b055-fcbd11c37e45" providerId="ADAL" clId="{1D5187D6-5EB5-45B1-B34F-6685C4A2A9BB}" dt="2021-05-24T09:10:01.845" v="122" actId="1076"/>
          <ac:picMkLst>
            <pc:docMk/>
            <pc:sldMk cId="1816771183" sldId="275"/>
            <ac:picMk id="6" creationId="{3E8EBA4C-C045-4B85-A0B9-9D5915CAB4EB}"/>
          </ac:picMkLst>
        </pc:picChg>
        <pc:cxnChg chg="mod">
          <ac:chgData name="湯雅榛" userId="3979c7db-9384-4298-b055-fcbd11c37e45" providerId="ADAL" clId="{1D5187D6-5EB5-45B1-B34F-6685C4A2A9BB}" dt="2021-05-24T09:10:01.845" v="122" actId="1076"/>
          <ac:cxnSpMkLst>
            <pc:docMk/>
            <pc:sldMk cId="1816771183" sldId="275"/>
            <ac:cxnSpMk id="21" creationId="{E792F110-4750-4CBE-97E5-1D0AA189B15A}"/>
          </ac:cxnSpMkLst>
        </pc:cxnChg>
      </pc:sldChg>
      <pc:sldChg chg="delSp modSp mod">
        <pc:chgData name="湯雅榛" userId="3979c7db-9384-4298-b055-fcbd11c37e45" providerId="ADAL" clId="{1D5187D6-5EB5-45B1-B34F-6685C4A2A9BB}" dt="2021-05-24T10:09:44.556" v="735" actId="1076"/>
        <pc:sldMkLst>
          <pc:docMk/>
          <pc:sldMk cId="845415421" sldId="276"/>
        </pc:sldMkLst>
        <pc:spChg chg="mod">
          <ac:chgData name="湯雅榛" userId="3979c7db-9384-4298-b055-fcbd11c37e45" providerId="ADAL" clId="{1D5187D6-5EB5-45B1-B34F-6685C4A2A9BB}" dt="2021-05-24T10:09:44.556" v="735" actId="1076"/>
          <ac:spMkLst>
            <pc:docMk/>
            <pc:sldMk cId="845415421" sldId="276"/>
            <ac:spMk id="2" creationId="{AAB87340-E6A2-4334-8A0C-D0AA370A34FC}"/>
          </ac:spMkLst>
        </pc:spChg>
        <pc:spChg chg="del">
          <ac:chgData name="湯雅榛" userId="3979c7db-9384-4298-b055-fcbd11c37e45" providerId="ADAL" clId="{1D5187D6-5EB5-45B1-B34F-6685C4A2A9BB}" dt="2021-05-24T10:09:41.587" v="734" actId="478"/>
          <ac:spMkLst>
            <pc:docMk/>
            <pc:sldMk cId="845415421" sldId="276"/>
            <ac:spMk id="3" creationId="{0DF321CA-7E62-487E-8F4A-5E1F07F36C2B}"/>
          </ac:spMkLst>
        </pc:spChg>
      </pc:sldChg>
      <pc:sldChg chg="add del">
        <pc:chgData name="湯雅榛" userId="3979c7db-9384-4298-b055-fcbd11c37e45" providerId="ADAL" clId="{1D5187D6-5EB5-45B1-B34F-6685C4A2A9BB}" dt="2021-05-24T09:15:10.316" v="137"/>
        <pc:sldMkLst>
          <pc:docMk/>
          <pc:sldMk cId="1477925717" sldId="277"/>
        </pc:sldMkLst>
      </pc:sldChg>
      <pc:sldChg chg="addSp delSp modSp new mod modAnim">
        <pc:chgData name="湯雅榛" userId="3979c7db-9384-4298-b055-fcbd11c37e45" providerId="ADAL" clId="{1D5187D6-5EB5-45B1-B34F-6685C4A2A9BB}" dt="2021-05-26T08:43:50.647" v="3491" actId="1076"/>
        <pc:sldMkLst>
          <pc:docMk/>
          <pc:sldMk cId="1922534032" sldId="277"/>
        </pc:sldMkLst>
        <pc:spChg chg="mod">
          <ac:chgData name="湯雅榛" userId="3979c7db-9384-4298-b055-fcbd11c37e45" providerId="ADAL" clId="{1D5187D6-5EB5-45B1-B34F-6685C4A2A9BB}" dt="2021-05-24T09:31:36.263" v="204" actId="20577"/>
          <ac:spMkLst>
            <pc:docMk/>
            <pc:sldMk cId="1922534032" sldId="277"/>
            <ac:spMk id="2" creationId="{D15A6A5E-F082-4262-B4C3-121F6B2A134D}"/>
          </ac:spMkLst>
        </pc:spChg>
        <pc:spChg chg="del">
          <ac:chgData name="湯雅榛" userId="3979c7db-9384-4298-b055-fcbd11c37e45" providerId="ADAL" clId="{1D5187D6-5EB5-45B1-B34F-6685C4A2A9BB}" dt="2021-05-24T09:23:58.495" v="177"/>
          <ac:spMkLst>
            <pc:docMk/>
            <pc:sldMk cId="1922534032" sldId="277"/>
            <ac:spMk id="3" creationId="{34CEEAC2-F07B-4E45-81FF-8730047894FF}"/>
          </ac:spMkLst>
        </pc:spChg>
        <pc:spChg chg="add del mod">
          <ac:chgData name="湯雅榛" userId="3979c7db-9384-4298-b055-fcbd11c37e45" providerId="ADAL" clId="{1D5187D6-5EB5-45B1-B34F-6685C4A2A9BB}" dt="2021-05-24T09:24:58.533" v="186"/>
          <ac:spMkLst>
            <pc:docMk/>
            <pc:sldMk cId="1922534032" sldId="277"/>
            <ac:spMk id="7" creationId="{45BB08D5-810B-421F-93DA-2A434690F090}"/>
          </ac:spMkLst>
        </pc:spChg>
        <pc:spChg chg="add mod">
          <ac:chgData name="湯雅榛" userId="3979c7db-9384-4298-b055-fcbd11c37e45" providerId="ADAL" clId="{1D5187D6-5EB5-45B1-B34F-6685C4A2A9BB}" dt="2021-05-26T07:29:13.708" v="2385" actId="1076"/>
          <ac:spMkLst>
            <pc:docMk/>
            <pc:sldMk cId="1922534032" sldId="277"/>
            <ac:spMk id="10" creationId="{AFBE7768-C363-46A7-A791-99E955743B1B}"/>
          </ac:spMkLst>
        </pc:spChg>
        <pc:spChg chg="add mod">
          <ac:chgData name="湯雅榛" userId="3979c7db-9384-4298-b055-fcbd11c37e45" providerId="ADAL" clId="{1D5187D6-5EB5-45B1-B34F-6685C4A2A9BB}" dt="2021-05-26T08:42:59.838" v="3482" actId="1076"/>
          <ac:spMkLst>
            <pc:docMk/>
            <pc:sldMk cId="1922534032" sldId="277"/>
            <ac:spMk id="11" creationId="{7B41E868-FCD4-4837-821D-1D6EBAD90B22}"/>
          </ac:spMkLst>
        </pc:spChg>
        <pc:spChg chg="add mod">
          <ac:chgData name="湯雅榛" userId="3979c7db-9384-4298-b055-fcbd11c37e45" providerId="ADAL" clId="{1D5187D6-5EB5-45B1-B34F-6685C4A2A9BB}" dt="2021-05-26T07:31:33.387" v="2429" actId="20577"/>
          <ac:spMkLst>
            <pc:docMk/>
            <pc:sldMk cId="1922534032" sldId="277"/>
            <ac:spMk id="13" creationId="{E31B00F0-2014-43CF-A286-4CA6508DD68C}"/>
          </ac:spMkLst>
        </pc:spChg>
        <pc:spChg chg="add mod">
          <ac:chgData name="湯雅榛" userId="3979c7db-9384-4298-b055-fcbd11c37e45" providerId="ADAL" clId="{1D5187D6-5EB5-45B1-B34F-6685C4A2A9BB}" dt="2021-05-26T07:31:14.399" v="2417" actId="404"/>
          <ac:spMkLst>
            <pc:docMk/>
            <pc:sldMk cId="1922534032" sldId="277"/>
            <ac:spMk id="14" creationId="{8C437E16-04DA-416B-99EE-4D51C44266DB}"/>
          </ac:spMkLst>
        </pc:spChg>
        <pc:spChg chg="add mod">
          <ac:chgData name="湯雅榛" userId="3979c7db-9384-4298-b055-fcbd11c37e45" providerId="ADAL" clId="{1D5187D6-5EB5-45B1-B34F-6685C4A2A9BB}" dt="2021-05-26T07:32:43.266" v="2434" actId="14100"/>
          <ac:spMkLst>
            <pc:docMk/>
            <pc:sldMk cId="1922534032" sldId="277"/>
            <ac:spMk id="15" creationId="{B33BEAEC-F55F-4AC9-87E3-A3D3FF387AC5}"/>
          </ac:spMkLst>
        </pc:spChg>
        <pc:spChg chg="add del mod">
          <ac:chgData name="湯雅榛" userId="3979c7db-9384-4298-b055-fcbd11c37e45" providerId="ADAL" clId="{1D5187D6-5EB5-45B1-B34F-6685C4A2A9BB}" dt="2021-05-26T08:43:02.572" v="3483" actId="21"/>
          <ac:spMkLst>
            <pc:docMk/>
            <pc:sldMk cId="1922534032" sldId="277"/>
            <ac:spMk id="16" creationId="{D2F0C953-F627-4447-ABD1-D92F82FE9D55}"/>
          </ac:spMkLst>
        </pc:spChg>
        <pc:spChg chg="add mod">
          <ac:chgData name="湯雅榛" userId="3979c7db-9384-4298-b055-fcbd11c37e45" providerId="ADAL" clId="{1D5187D6-5EB5-45B1-B34F-6685C4A2A9BB}" dt="2021-05-26T08:43:50.647" v="3491" actId="1076"/>
          <ac:spMkLst>
            <pc:docMk/>
            <pc:sldMk cId="1922534032" sldId="277"/>
            <ac:spMk id="18" creationId="{93E0515A-1A95-40BA-87F3-2F2389322BC5}"/>
          </ac:spMkLst>
        </pc:spChg>
        <pc:picChg chg="add del mod modCrop">
          <ac:chgData name="湯雅榛" userId="3979c7db-9384-4298-b055-fcbd11c37e45" providerId="ADAL" clId="{1D5187D6-5EB5-45B1-B34F-6685C4A2A9BB}" dt="2021-05-26T07:28:10.954" v="2367" actId="21"/>
          <ac:picMkLst>
            <pc:docMk/>
            <pc:sldMk cId="1922534032" sldId="277"/>
            <ac:picMk id="3" creationId="{480A4B15-50C8-429E-9FE6-B181B487A710}"/>
          </ac:picMkLst>
        </pc:picChg>
        <pc:picChg chg="add mod modCrop">
          <ac:chgData name="湯雅榛" userId="3979c7db-9384-4298-b055-fcbd11c37e45" providerId="ADAL" clId="{1D5187D6-5EB5-45B1-B34F-6685C4A2A9BB}" dt="2021-05-26T07:28:46.115" v="2375" actId="14100"/>
          <ac:picMkLst>
            <pc:docMk/>
            <pc:sldMk cId="1922534032" sldId="277"/>
            <ac:picMk id="4" creationId="{65BF81EE-BF8A-4D8B-A3F4-0057ACA8B45C}"/>
          </ac:picMkLst>
        </pc:picChg>
        <pc:picChg chg="add del mod">
          <ac:chgData name="湯雅榛" userId="3979c7db-9384-4298-b055-fcbd11c37e45" providerId="ADAL" clId="{1D5187D6-5EB5-45B1-B34F-6685C4A2A9BB}" dt="2021-05-24T09:24:11.908" v="178" actId="478"/>
          <ac:picMkLst>
            <pc:docMk/>
            <pc:sldMk cId="1922534032" sldId="277"/>
            <ac:picMk id="5" creationId="{7EF3EC61-6302-4DB1-AC30-44835EA4B67A}"/>
          </ac:picMkLst>
        </pc:picChg>
        <pc:picChg chg="add mod modCrop">
          <ac:chgData name="湯雅榛" userId="3979c7db-9384-4298-b055-fcbd11c37e45" providerId="ADAL" clId="{1D5187D6-5EB5-45B1-B34F-6685C4A2A9BB}" dt="2021-05-26T07:28:46.115" v="2375" actId="14100"/>
          <ac:picMkLst>
            <pc:docMk/>
            <pc:sldMk cId="1922534032" sldId="277"/>
            <ac:picMk id="8" creationId="{B96397AC-6D32-4A51-BA22-B7D9B2A24690}"/>
          </ac:picMkLst>
        </pc:picChg>
        <pc:picChg chg="add mod modCrop">
          <ac:chgData name="湯雅榛" userId="3979c7db-9384-4298-b055-fcbd11c37e45" providerId="ADAL" clId="{1D5187D6-5EB5-45B1-B34F-6685C4A2A9BB}" dt="2021-05-26T07:28:46.115" v="2375" actId="14100"/>
          <ac:picMkLst>
            <pc:docMk/>
            <pc:sldMk cId="1922534032" sldId="277"/>
            <ac:picMk id="9" creationId="{9B180D7F-3396-40A1-B291-64C536ECC0A0}"/>
          </ac:picMkLst>
        </pc:picChg>
        <pc:picChg chg="add mod">
          <ac:chgData name="湯雅榛" userId="3979c7db-9384-4298-b055-fcbd11c37e45" providerId="ADAL" clId="{1D5187D6-5EB5-45B1-B34F-6685C4A2A9BB}" dt="2021-05-26T07:30:14.928" v="2397" actId="14100"/>
          <ac:picMkLst>
            <pc:docMk/>
            <pc:sldMk cId="1922534032" sldId="277"/>
            <ac:picMk id="12" creationId="{8A725520-8F18-4BEA-A259-C5F3B4F15865}"/>
          </ac:picMkLst>
        </pc:picChg>
        <pc:picChg chg="add mod">
          <ac:chgData name="湯雅榛" userId="3979c7db-9384-4298-b055-fcbd11c37e45" providerId="ADAL" clId="{1D5187D6-5EB5-45B1-B34F-6685C4A2A9BB}" dt="2021-05-26T07:30:12.736" v="2396" actId="14100"/>
          <ac:picMkLst>
            <pc:docMk/>
            <pc:sldMk cId="1922534032" sldId="277"/>
            <ac:picMk id="17" creationId="{F0C2804C-B49B-45A2-AB57-A889D63EA4BB}"/>
          </ac:picMkLst>
        </pc:picChg>
        <pc:picChg chg="add mod">
          <ac:chgData name="湯雅榛" userId="3979c7db-9384-4298-b055-fcbd11c37e45" providerId="ADAL" clId="{1D5187D6-5EB5-45B1-B34F-6685C4A2A9BB}" dt="2021-05-26T07:30:05.646" v="2394" actId="14100"/>
          <ac:picMkLst>
            <pc:docMk/>
            <pc:sldMk cId="1922534032" sldId="277"/>
            <ac:picMk id="19" creationId="{99458DB4-14E0-4AFD-ABD8-EF26390FB7AE}"/>
          </ac:picMkLst>
        </pc:picChg>
      </pc:sldChg>
      <pc:sldChg chg="new del">
        <pc:chgData name="湯雅榛" userId="3979c7db-9384-4298-b055-fcbd11c37e45" providerId="ADAL" clId="{1D5187D6-5EB5-45B1-B34F-6685C4A2A9BB}" dt="2021-05-24T10:19:37.208" v="1616" actId="47"/>
        <pc:sldMkLst>
          <pc:docMk/>
          <pc:sldMk cId="194898107" sldId="278"/>
        </pc:sldMkLst>
      </pc:sldChg>
      <pc:sldChg chg="add del">
        <pc:chgData name="湯雅榛" userId="3979c7db-9384-4298-b055-fcbd11c37e45" providerId="ADAL" clId="{1D5187D6-5EB5-45B1-B34F-6685C4A2A9BB}" dt="2021-05-26T07:15:34.405" v="1618" actId="47"/>
        <pc:sldMkLst>
          <pc:docMk/>
          <pc:sldMk cId="2285425133" sldId="2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024FB12-28D6-4C9A-AEBA-1DC4475C7C13}" type="datetime1">
              <a:rPr lang="zh-TW" altLang="en-US" smtClean="0">
                <a:latin typeface="Microsoft JhengHei UI" panose="020B0604030504040204" pitchFamily="34" charset="-120"/>
                <a:ea typeface="Microsoft JhengHei UI" panose="020B0604030504040204" pitchFamily="34" charset="-120"/>
              </a:rPr>
              <a:t>2021/5/26</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063CFFE-8462-416E-AEB2-4E7281CE0770}" type="slidenum">
              <a:rPr lang="en-US" altLang="zh-TW" smtClean="0">
                <a:latin typeface="Microsoft JhengHei UI" panose="020B0604030504040204" pitchFamily="34" charset="-120"/>
                <a:ea typeface="Microsoft JhengHei UI" panose="020B0604030504040204" pitchFamily="34" charset="-120"/>
              </a:rPr>
              <a:t>‹#›</a:t>
            </a:fld>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139707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2CC86425-F1AD-4305-A256-822E6816EEDC}" type="datetime1">
              <a:rPr lang="zh-TW" altLang="en-US" noProof="0" smtClean="0"/>
              <a:t>2021/5/26</a:t>
            </a:fld>
            <a:endParaRPr lang="zh-TW" altLang="en-US" noProof="0"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14E81925-CA98-455D-A45B-7A71D36D9055}" type="slidenum">
              <a:rPr lang="en-US" altLang="zh-TW" noProof="0" smtClean="0"/>
              <a:pPr/>
              <a:t>‹#›</a:t>
            </a:fld>
            <a:endParaRPr lang="zh-TW" altLang="en-US" noProof="0"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14E81925-CA98-455D-A45B-7A71D36D9055}" type="slidenum">
              <a:rPr lang="en-US" altLang="zh-TW" smtClean="0">
                <a:latin typeface="Microsoft JhengHei UI" panose="020B0604030504040204" pitchFamily="34" charset="-120"/>
                <a:ea typeface="Microsoft JhengHei UI" panose="020B0604030504040204" pitchFamily="34" charset="-120"/>
              </a:rPr>
              <a:t>1</a:t>
            </a:fld>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5126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矩形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矩形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群組 3"/>
          <p:cNvGrpSpPr/>
          <p:nvPr/>
        </p:nvGrpSpPr>
        <p:grpSpPr>
          <a:xfrm>
            <a:off x="5250180" y="1267730"/>
            <a:ext cx="1691640" cy="645295"/>
            <a:chOff x="5318306" y="1386268"/>
            <a:chExt cx="1567331" cy="645295"/>
          </a:xfrm>
        </p:grpSpPr>
        <p:cxnSp>
          <p:nvCxnSpPr>
            <p:cNvPr id="17" name="直線接點​​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rtl="0"/>
            <a:r>
              <a:rPr lang="zh-TW" altLang="en-US" noProof="0"/>
              <a:t>按一下以編輯母片標題樣式</a:t>
            </a:r>
            <a:endParaRPr lang="zh-TW" altLang="en-US" noProof="0" dirty="0"/>
          </a:p>
        </p:txBody>
      </p:sp>
      <p:sp>
        <p:nvSpPr>
          <p:cNvPr id="3" name="副標題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1"/>
                </a:solidFill>
                <a:latin typeface="Microsoft JhengHei UI" panose="020B0604030504040204" pitchFamily="34" charset="-120"/>
                <a:ea typeface="Microsoft JhengHei UI" panose="020B0604030504040204" pitchFamily="34" charset="-12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按一下以編輯母片子標題樣式</a:t>
            </a:r>
            <a:endParaRPr lang="zh-TW" altLang="en-US" noProof="0" dirty="0"/>
          </a:p>
        </p:txBody>
      </p:sp>
      <p:sp>
        <p:nvSpPr>
          <p:cNvPr id="20" name="日期版面配置區 19"/>
          <p:cNvSpPr>
            <a:spLocks noGrp="1"/>
          </p:cNvSpPr>
          <p:nvPr>
            <p:ph type="dt" sz="half" idx="10"/>
          </p:nvPr>
        </p:nvSpPr>
        <p:spPr>
          <a:xfrm>
            <a:off x="5318760" y="1341255"/>
            <a:ext cx="1554480" cy="527213"/>
          </a:xfrm>
        </p:spPr>
        <p:txBody>
          <a:bodyPr rtlCol="0"/>
          <a:lstStyle>
            <a:lvl1pPr algn="ctr">
              <a:defRPr sz="1300" spc="0" baseline="0">
                <a:solidFill>
                  <a:schemeClr val="tx1"/>
                </a:solidFill>
                <a:latin typeface="Microsoft JhengHei UI" panose="020B0604030504040204" pitchFamily="34" charset="-120"/>
                <a:ea typeface="Microsoft JhengHei UI" panose="020B0604030504040204" pitchFamily="34" charset="-120"/>
              </a:defRPr>
            </a:lvl1pPr>
          </a:lstStyle>
          <a:p>
            <a:fld id="{1A6CE8D7-2178-46C6-8A6B-6A6EE055543B}" type="datetime1">
              <a:rPr lang="zh-TW" altLang="en-US" noProof="0" smtClean="0"/>
              <a:t>2021/5/26</a:t>
            </a:fld>
            <a:endParaRPr lang="zh-TW" altLang="en-US" noProof="0" dirty="0"/>
          </a:p>
        </p:txBody>
      </p:sp>
      <p:sp>
        <p:nvSpPr>
          <p:cNvPr id="21" name="頁尾預留位置 20"/>
          <p:cNvSpPr>
            <a:spLocks noGrp="1"/>
          </p:cNvSpPr>
          <p:nvPr>
            <p:ph type="ftr" sz="quarter" idx="11"/>
          </p:nvPr>
        </p:nvSpPr>
        <p:spPr>
          <a:xfrm>
            <a:off x="1453896" y="5211060"/>
            <a:ext cx="5905500" cy="228600"/>
          </a:xfrm>
        </p:spPr>
        <p:txBody>
          <a:bodyPr rtlCol="0"/>
          <a:lstStyle>
            <a:lvl1pPr algn="l">
              <a:defRPr>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22" name="投影片編號預留位置 21"/>
          <p:cNvSpPr>
            <a:spLocks noGrp="1"/>
          </p:cNvSpPr>
          <p:nvPr>
            <p:ph type="sldNum" sz="quarter" idx="12"/>
          </p:nvPr>
        </p:nvSpPr>
        <p:spPr>
          <a:xfrm>
            <a:off x="8606919" y="5212080"/>
            <a:ext cx="2111881" cy="228600"/>
          </a:xfrm>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fld id="{4FAB73BC-B049-4115-A692-8D63A059BFB8}" type="slidenum">
              <a:rPr lang="en-US" altLang="zh-TW" noProof="0" smtClean="0"/>
              <a:pPr/>
              <a:t>‹#›</a:t>
            </a:fld>
            <a:endParaRPr lang="zh-TW" alt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版面配置區 3"/>
          <p:cNvSpPr>
            <a:spLocks noGrp="1"/>
          </p:cNvSpPr>
          <p:nvPr>
            <p:ph type="dt" sz="half" idx="10"/>
          </p:nvPr>
        </p:nvSpPr>
        <p:spPr/>
        <p:txBody>
          <a:bodyPr rtlCol="0"/>
          <a:lstStyle/>
          <a:p>
            <a:pPr rtl="0"/>
            <a:fld id="{1621212D-C748-4C89-9C17-7D3D16E1EF79}" type="datetime1">
              <a:rPr lang="zh-TW" altLang="en-US" noProof="0" smtClean="0"/>
              <a:t>2021/5/26</a:t>
            </a:fld>
            <a:endParaRPr lang="zh-TW" altLang="en-US" noProof="0" dirty="0"/>
          </a:p>
        </p:txBody>
      </p:sp>
      <p:sp>
        <p:nvSpPr>
          <p:cNvPr id="5" name="頁尾版面配置區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4FAB73BC-B049-4115-A692-8D63A059BFB8}" type="slidenum">
              <a:rPr lang="en-US" altLang="zh-TW" noProof="0" smtClean="0"/>
              <a:t>‹#›</a:t>
            </a:fld>
            <a:endParaRPr lang="zh-TW" alt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991600" y="762000"/>
            <a:ext cx="2362200" cy="5257800"/>
          </a:xfrm>
        </p:spPr>
        <p:txBody>
          <a:bodyPr vert="eaVert"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a:xfrm>
            <a:off x="838200" y="762000"/>
            <a:ext cx="8077200" cy="5257800"/>
          </a:xfrm>
        </p:spPr>
        <p:txBody>
          <a:bodyPr vert="eaVert"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版面配置區 3"/>
          <p:cNvSpPr>
            <a:spLocks noGrp="1"/>
          </p:cNvSpPr>
          <p:nvPr>
            <p:ph type="dt" sz="half" idx="10"/>
          </p:nvPr>
        </p:nvSpPr>
        <p:spPr/>
        <p:txBody>
          <a:bodyPr rtlCol="0"/>
          <a:lstStyle/>
          <a:p>
            <a:pPr rtl="0"/>
            <a:fld id="{35A1E8B2-27B3-4654-921B-6B80E2226C0E}" type="datetime1">
              <a:rPr lang="zh-TW" altLang="en-US" noProof="0" smtClean="0"/>
              <a:t>2021/5/26</a:t>
            </a:fld>
            <a:endParaRPr lang="zh-TW" altLang="en-US" noProof="0" dirty="0"/>
          </a:p>
        </p:txBody>
      </p:sp>
      <p:sp>
        <p:nvSpPr>
          <p:cNvPr id="5" name="頁尾版面配置區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4FAB73BC-B049-4115-A692-8D63A059BFB8}" type="slidenum">
              <a:rPr lang="en-US" altLang="zh-TW" noProof="0" smtClean="0"/>
              <a:t>‹#›</a:t>
            </a:fld>
            <a:endParaRPr lang="zh-TW" alt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p:txBody>
          <a:bodyPr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7" name="日期版面配置區 6"/>
          <p:cNvSpPr>
            <a:spLocks noGrp="1"/>
          </p:cNvSpPr>
          <p:nvPr>
            <p:ph type="dt" sz="half" idx="10"/>
          </p:nvPr>
        </p:nvSpPr>
        <p:spPr/>
        <p:txBody>
          <a:bodyPr rtlCol="0"/>
          <a:lstStyle/>
          <a:p>
            <a:pPr rtl="0"/>
            <a:fld id="{CBF2BBD8-C03E-4500-A282-DB3B4F77BD52}" type="datetime1">
              <a:rPr lang="zh-TW" altLang="en-US" noProof="0" smtClean="0"/>
              <a:t>2021/5/26</a:t>
            </a:fld>
            <a:endParaRPr lang="zh-TW" altLang="en-US" noProof="0" dirty="0"/>
          </a:p>
        </p:txBody>
      </p:sp>
      <p:sp>
        <p:nvSpPr>
          <p:cNvPr id="8" name="頁尾版面配置區 7"/>
          <p:cNvSpPr>
            <a:spLocks noGrp="1"/>
          </p:cNvSpPr>
          <p:nvPr>
            <p:ph type="ftr" sz="quarter" idx="11"/>
          </p:nvPr>
        </p:nvSpPr>
        <p:spPr/>
        <p:txBody>
          <a:bodyPr rtlCol="0"/>
          <a:lstStyle/>
          <a:p>
            <a:pPr rtl="0"/>
            <a:endParaRPr lang="zh-TW" altLang="en-US" noProof="0" dirty="0"/>
          </a:p>
        </p:txBody>
      </p:sp>
      <p:sp>
        <p:nvSpPr>
          <p:cNvPr id="9" name="投影片編號預留位置 8"/>
          <p:cNvSpPr>
            <a:spLocks noGrp="1"/>
          </p:cNvSpPr>
          <p:nvPr>
            <p:ph type="sldNum" sz="quarter" idx="12"/>
          </p:nvPr>
        </p:nvSpPr>
        <p:spPr/>
        <p:txBody>
          <a:bodyPr rtlCol="0"/>
          <a:lstStyle/>
          <a:p>
            <a:pPr rtl="0"/>
            <a:fld id="{4FAB73BC-B049-4115-A692-8D63A059BFB8}" type="slidenum">
              <a:rPr lang="en-US" altLang="zh-TW" noProof="0" smtClean="0"/>
              <a:pPr/>
              <a:t>‹#›</a:t>
            </a:fld>
            <a:endParaRPr lang="zh-TW" alt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2">
        <a:schemeClr val="bg2"/>
      </p:bgRef>
    </p:bg>
    <p:spTree>
      <p:nvGrpSpPr>
        <p:cNvPr id="1" name=""/>
        <p:cNvGrpSpPr/>
        <p:nvPr/>
      </p:nvGrpSpPr>
      <p:grpSpPr>
        <a:xfrm>
          <a:off x="0" y="0"/>
          <a:ext cx="0" cy="0"/>
          <a:chOff x="0" y="0"/>
          <a:chExt cx="0" cy="0"/>
        </a:xfrm>
      </p:grpSpPr>
      <p:sp>
        <p:nvSpPr>
          <p:cNvPr id="22" name="矩形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矩形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矩形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群組 30"/>
          <p:cNvGrpSpPr/>
          <p:nvPr/>
        </p:nvGrpSpPr>
        <p:grpSpPr>
          <a:xfrm>
            <a:off x="5250180" y="1267730"/>
            <a:ext cx="1691640" cy="645295"/>
            <a:chOff x="5318306" y="1386268"/>
            <a:chExt cx="1567331" cy="645295"/>
          </a:xfrm>
        </p:grpSpPr>
        <p:cxnSp>
          <p:nvCxnSpPr>
            <p:cNvPr id="32" name="直線接點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title"/>
          </p:nvPr>
        </p:nvSpPr>
        <p:spPr>
          <a:xfrm>
            <a:off x="1563623" y="2094309"/>
            <a:ext cx="9070848" cy="2587752"/>
          </a:xfrm>
        </p:spPr>
        <p:txBody>
          <a:bodyPr rtlCol="0" anchor="ctr">
            <a:noAutofit/>
          </a:bodyPr>
          <a:lstStyle>
            <a:lvl1pPr algn="ctr">
              <a:lnSpc>
                <a:spcPct val="83000"/>
              </a:lnSpc>
              <a:defRPr lang="en-US" sz="7200" kern="1200" cap="all" spc="-10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1563624" y="4682062"/>
            <a:ext cx="9070848" cy="457200"/>
          </a:xfrm>
        </p:spPr>
        <p:txBody>
          <a:bodyPr rtlCol="0" anchor="t">
            <a:normAutofit/>
          </a:bodyPr>
          <a:lstStyle>
            <a:lvl1pPr marL="0" indent="0" algn="ctr">
              <a:buNone/>
              <a:defRPr sz="1600">
                <a:solidFill>
                  <a:schemeClr val="tx1"/>
                </a:solidFill>
                <a:effectLst/>
                <a:latin typeface="Microsoft JhengHei UI" panose="020B0604030504040204" pitchFamily="34" charset="-120"/>
                <a:ea typeface="Microsoft JhengHei UI" panose="020B0604030504040204" pitchFamily="34" charset="-120"/>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按一下以編輯母片文字樣式</a:t>
            </a:r>
          </a:p>
        </p:txBody>
      </p:sp>
      <p:sp>
        <p:nvSpPr>
          <p:cNvPr id="4" name="日期版面配置區 3"/>
          <p:cNvSpPr>
            <a:spLocks noGrp="1"/>
          </p:cNvSpPr>
          <p:nvPr>
            <p:ph type="dt" sz="half" idx="10"/>
          </p:nvPr>
        </p:nvSpPr>
        <p:spPr>
          <a:xfrm>
            <a:off x="5321808" y="1344502"/>
            <a:ext cx="1554480" cy="530352"/>
          </a:xfrm>
        </p:spPr>
        <p:txBody>
          <a:bodyPr rtlCol="0"/>
          <a:lstStyle>
            <a:lvl1pPr algn="ctr">
              <a:defRPr lang="en-US" sz="1300" kern="1200" spc="0" baseline="0">
                <a:solidFill>
                  <a:schemeClr val="tx1"/>
                </a:solidFill>
                <a:latin typeface="Microsoft JhengHei UI" panose="020B0604030504040204" pitchFamily="34" charset="-120"/>
                <a:ea typeface="Microsoft JhengHei UI" panose="020B0604030504040204" pitchFamily="34" charset="-120"/>
                <a:cs typeface="+mn-cs"/>
              </a:defRPr>
            </a:lvl1pPr>
          </a:lstStyle>
          <a:p>
            <a:fld id="{3B2D9044-D962-4F91-A231-05E2EBF968A2}" type="datetime1">
              <a:rPr lang="zh-TW" altLang="en-US" noProof="0" smtClean="0"/>
              <a:t>2021/5/26</a:t>
            </a:fld>
            <a:endParaRPr lang="zh-TW" altLang="en-US" noProof="0" dirty="0"/>
          </a:p>
        </p:txBody>
      </p:sp>
      <p:sp>
        <p:nvSpPr>
          <p:cNvPr id="5" name="頁尾版面配置區 4"/>
          <p:cNvSpPr>
            <a:spLocks noGrp="1"/>
          </p:cNvSpPr>
          <p:nvPr>
            <p:ph type="ftr" sz="quarter" idx="11"/>
          </p:nvPr>
        </p:nvSpPr>
        <p:spPr>
          <a:xfrm>
            <a:off x="1453553" y="5211060"/>
            <a:ext cx="5907024" cy="228600"/>
          </a:xfrm>
        </p:spPr>
        <p:txBody>
          <a:bodyPr rtlCol="0"/>
          <a:lstStyle>
            <a:lvl1pPr algn="l">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a:xfrm>
            <a:off x="8604504" y="5211060"/>
            <a:ext cx="2112264" cy="228600"/>
          </a:xfrm>
        </p:spPr>
        <p:txBody>
          <a:bodyPr rtlCol="0"/>
          <a:lstStyle>
            <a:lvl1pPr>
              <a:defRPr>
                <a:latin typeface="Microsoft JhengHei UI" panose="020B0604030504040204" pitchFamily="34" charset="-120"/>
                <a:ea typeface="Microsoft JhengHei UI" panose="020B0604030504040204" pitchFamily="34" charset="-120"/>
              </a:defRPr>
            </a:lvl1pPr>
          </a:lstStyle>
          <a:p>
            <a:fld id="{4FAB73BC-B049-4115-A692-8D63A059BFB8}" type="slidenum">
              <a:rPr lang="en-US" altLang="zh-TW" noProof="0" smtClean="0"/>
              <a:pPr/>
              <a:t>‹#›</a:t>
            </a:fld>
            <a:endParaRPr lang="zh-TW" alt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8" name="標題 7"/>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內容預留位置 2"/>
          <p:cNvSpPr>
            <a:spLocks noGrp="1"/>
          </p:cNvSpPr>
          <p:nvPr>
            <p:ph sz="half" idx="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內容預留位置 3"/>
          <p:cNvSpPr>
            <a:spLocks noGrp="1"/>
          </p:cNvSpPr>
          <p:nvPr>
            <p:ph sz="half" idx="2"/>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日期版面配置區 4"/>
          <p:cNvSpPr>
            <a:spLocks noGrp="1"/>
          </p:cNvSpPr>
          <p:nvPr>
            <p:ph type="dt" sz="half" idx="10"/>
          </p:nvPr>
        </p:nvSpPr>
        <p:spPr/>
        <p:txBody>
          <a:bodyPr rtlCol="0"/>
          <a:lstStyle/>
          <a:p>
            <a:pPr rtl="0"/>
            <a:fld id="{DEC379C6-2A88-435F-8B0A-8900FC359E99}" type="datetime1">
              <a:rPr lang="zh-TW" altLang="en-US" noProof="0" smtClean="0"/>
              <a:t>2021/5/26</a:t>
            </a:fld>
            <a:endParaRPr lang="zh-TW" altLang="en-US" noProof="0" dirty="0"/>
          </a:p>
        </p:txBody>
      </p:sp>
      <p:sp>
        <p:nvSpPr>
          <p:cNvPr id="6" name="頁尾版面配置區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4FAB73BC-B049-4115-A692-8D63A059BFB8}" type="slidenum">
              <a:rPr lang="en-US" altLang="zh-TW" noProof="0" smtClean="0"/>
              <a:t>‹#›</a:t>
            </a:fld>
            <a:endParaRPr lang="zh-TW" alt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1069848" y="2074334"/>
            <a:ext cx="4754880" cy="640080"/>
          </a:xfrm>
        </p:spPr>
        <p:txBody>
          <a:bodyPr rtlCol="0" anchor="ctr">
            <a:normAutofit/>
          </a:bodyPr>
          <a:lstStyle>
            <a:lvl1pPr marL="0" indent="0" algn="ctr">
              <a:spcBef>
                <a:spcPts val="0"/>
              </a:spcBef>
              <a:buNone/>
              <a:defRPr sz="1900" b="0">
                <a:solidFill>
                  <a:schemeClr val="tx2"/>
                </a:solidFill>
                <a:latin typeface="Microsoft JhengHei UI" panose="020B0604030504040204" pitchFamily="34" charset="-120"/>
                <a:ea typeface="Microsoft JhengHei UI" panose="020B0604030504040204" pitchFamily="34" charset="-120"/>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p:cNvSpPr>
            <a:spLocks noGrp="1"/>
          </p:cNvSpPr>
          <p:nvPr>
            <p:ph sz="half" idx="2"/>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文字預留位置 4"/>
          <p:cNvSpPr>
            <a:spLocks noGrp="1"/>
          </p:cNvSpPr>
          <p:nvPr>
            <p:ph type="body" sz="quarter" idx="3"/>
          </p:nvPr>
        </p:nvSpPr>
        <p:spPr>
          <a:xfrm>
            <a:off x="6373368" y="2074334"/>
            <a:ext cx="4754880" cy="640080"/>
          </a:xfrm>
        </p:spPr>
        <p:txBody>
          <a:bodyPr rtlCol="0"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p:cNvSpPr>
            <a:spLocks noGrp="1"/>
          </p:cNvSpPr>
          <p:nvPr>
            <p:ph sz="quarter" idx="4"/>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7" name="日期版面配置區 6"/>
          <p:cNvSpPr>
            <a:spLocks noGrp="1"/>
          </p:cNvSpPr>
          <p:nvPr>
            <p:ph type="dt" sz="half" idx="10"/>
          </p:nvPr>
        </p:nvSpPr>
        <p:spPr/>
        <p:txBody>
          <a:bodyPr rtlCol="0"/>
          <a:lstStyle/>
          <a:p>
            <a:pPr rtl="0"/>
            <a:fld id="{B756BCFA-EE72-4560-A90F-EB592995DA42}" type="datetime1">
              <a:rPr lang="zh-TW" altLang="en-US" noProof="0" smtClean="0"/>
              <a:t>2021/5/26</a:t>
            </a:fld>
            <a:endParaRPr lang="zh-TW" altLang="en-US" noProof="0" dirty="0"/>
          </a:p>
        </p:txBody>
      </p:sp>
      <p:sp>
        <p:nvSpPr>
          <p:cNvPr id="8" name="頁尾版面配置區 7"/>
          <p:cNvSpPr>
            <a:spLocks noGrp="1"/>
          </p:cNvSpPr>
          <p:nvPr>
            <p:ph type="ftr" sz="quarter" idx="11"/>
          </p:nvPr>
        </p:nvSpPr>
        <p:spPr/>
        <p:txBody>
          <a:bodyPr rtlCol="0"/>
          <a:lstStyle/>
          <a:p>
            <a:pPr rtl="0"/>
            <a:endParaRPr lang="zh-TW" altLang="en-US" noProof="0" dirty="0"/>
          </a:p>
        </p:txBody>
      </p:sp>
      <p:sp>
        <p:nvSpPr>
          <p:cNvPr id="9" name="投影片編號預留位置 8"/>
          <p:cNvSpPr>
            <a:spLocks noGrp="1"/>
          </p:cNvSpPr>
          <p:nvPr>
            <p:ph type="sldNum" sz="quarter" idx="12"/>
          </p:nvPr>
        </p:nvSpPr>
        <p:spPr/>
        <p:txBody>
          <a:bodyPr rtlCol="0"/>
          <a:lstStyle/>
          <a:p>
            <a:pPr rtl="0"/>
            <a:fld id="{4FAB73BC-B049-4115-A692-8D63A059BFB8}" type="slidenum">
              <a:rPr lang="en-US" altLang="zh-TW" noProof="0" smtClean="0"/>
              <a:t>‹#›</a:t>
            </a:fld>
            <a:endParaRPr lang="zh-TW" alt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日期版面配置區 2"/>
          <p:cNvSpPr>
            <a:spLocks noGrp="1"/>
          </p:cNvSpPr>
          <p:nvPr>
            <p:ph type="dt" sz="half" idx="10"/>
          </p:nvPr>
        </p:nvSpPr>
        <p:spPr/>
        <p:txBody>
          <a:bodyPr rtlCol="0"/>
          <a:lstStyle/>
          <a:p>
            <a:pPr rtl="0"/>
            <a:fld id="{EC8E5A9D-FB5D-4591-B666-6644D36F15CC}" type="datetime1">
              <a:rPr lang="zh-TW" altLang="en-US" noProof="0" smtClean="0"/>
              <a:t>2021/5/26</a:t>
            </a:fld>
            <a:endParaRPr lang="zh-TW" altLang="en-US" noProof="0" dirty="0"/>
          </a:p>
        </p:txBody>
      </p:sp>
      <p:sp>
        <p:nvSpPr>
          <p:cNvPr id="4" name="頁尾版面配置區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4FAB73BC-B049-4115-A692-8D63A059BFB8}" type="slidenum">
              <a:rPr lang="en-US" altLang="zh-TW" noProof="0" smtClean="0"/>
              <a:t>‹#›</a:t>
            </a:fld>
            <a:endParaRPr lang="zh-TW" alt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rtlCol="0"/>
          <a:lstStyle/>
          <a:p>
            <a:pPr rtl="0"/>
            <a:fld id="{84D52295-4448-43B2-B7F2-D2C226A7C468}" type="datetime1">
              <a:rPr lang="zh-TW" altLang="en-US" noProof="0" smtClean="0"/>
              <a:t>2021/5/26</a:t>
            </a:fld>
            <a:endParaRPr lang="zh-TW" altLang="en-US" noProof="0" dirty="0"/>
          </a:p>
        </p:txBody>
      </p:sp>
      <p:sp>
        <p:nvSpPr>
          <p:cNvPr id="3" name="頁尾版面配置區 2"/>
          <p:cNvSpPr>
            <a:spLocks noGrp="1"/>
          </p:cNvSpPr>
          <p:nvPr>
            <p:ph type="ftr" sz="quarter" idx="11"/>
          </p:nvPr>
        </p:nvSpPr>
        <p:spPr/>
        <p:txBody>
          <a:bodyPr rtlCol="0"/>
          <a:lstStyle/>
          <a:p>
            <a:pPr rtl="0"/>
            <a:endParaRPr lang="zh-TW" altLang="en-US" noProof="0" dirty="0"/>
          </a:p>
        </p:txBody>
      </p:sp>
      <p:sp>
        <p:nvSpPr>
          <p:cNvPr id="4" name="投影片編號預留位置 3"/>
          <p:cNvSpPr>
            <a:spLocks noGrp="1"/>
          </p:cNvSpPr>
          <p:nvPr>
            <p:ph type="sldNum" sz="quarter" idx="12"/>
          </p:nvPr>
        </p:nvSpPr>
        <p:spPr/>
        <p:txBody>
          <a:bodyPr rtlCol="0"/>
          <a:lstStyle/>
          <a:p>
            <a:pPr rtl="0"/>
            <a:fld id="{4FAB73BC-B049-4115-A692-8D63A059BFB8}" type="slidenum">
              <a:rPr lang="en-US" altLang="zh-TW" noProof="0" smtClean="0"/>
              <a:t>‹#›</a:t>
            </a:fld>
            <a:endParaRPr lang="zh-TW" alt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6" name="矩形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矩形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icrosoft JhengHei UI" panose="020B0604030504040204" pitchFamily="34" charset="-120"/>
                <a:ea typeface="Microsoft JhengHei UI" panose="020B0604030504040204" pitchFamily="34" charset="-120"/>
                <a:cs typeface="+mn-cs"/>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a:xfrm>
            <a:off x="685800" y="609600"/>
            <a:ext cx="7772400" cy="5334000"/>
          </a:xfrm>
        </p:spPr>
        <p:txBody>
          <a:bodyPr rtlCol="0"/>
          <a:lstStyle>
            <a:lvl1pPr>
              <a:defRPr sz="1800">
                <a:latin typeface="Microsoft JhengHei UI" panose="020B0604030504040204" pitchFamily="34" charset="-120"/>
                <a:ea typeface="Microsoft JhengHei UI" panose="020B0604030504040204" pitchFamily="34" charset="-120"/>
              </a:defRPr>
            </a:lvl1pPr>
            <a:lvl2pPr>
              <a:defRPr sz="1600">
                <a:latin typeface="Microsoft JhengHei UI" panose="020B0604030504040204" pitchFamily="34" charset="-120"/>
                <a:ea typeface="Microsoft JhengHei UI" panose="020B0604030504040204" pitchFamily="34" charset="-120"/>
              </a:defRPr>
            </a:lvl2pPr>
            <a:lvl3pPr>
              <a:defRPr sz="14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vl6pPr>
              <a:defRPr sz="1400"/>
            </a:lvl6pPr>
            <a:lvl7pPr>
              <a:defRPr sz="1400"/>
            </a:lvl7pPr>
            <a:lvl8pPr>
              <a:defRPr sz="1400"/>
            </a:lvl8pPr>
            <a:lvl9pPr>
              <a:defRPr sz="14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文字預留位置 3"/>
          <p:cNvSpPr>
            <a:spLocks noGrp="1"/>
          </p:cNvSpPr>
          <p:nvPr>
            <p:ph type="body" sz="half" idx="2"/>
          </p:nvPr>
        </p:nvSpPr>
        <p:spPr>
          <a:xfrm>
            <a:off x="9296400" y="2286000"/>
            <a:ext cx="2430780" cy="3505200"/>
          </a:xfrm>
        </p:spPr>
        <p:txBody>
          <a:bodyPr rtlCol="0">
            <a:normAutofit/>
          </a:bodyPr>
          <a:lstStyle>
            <a:lvl1pPr marL="0" indent="0">
              <a:lnSpc>
                <a:spcPct val="110000"/>
              </a:lnSpc>
              <a:spcBef>
                <a:spcPts val="800"/>
              </a:spcBef>
              <a:buNone/>
              <a:defRPr sz="1400">
                <a:solidFill>
                  <a:srgbClr val="FFFFFF"/>
                </a:solidFill>
                <a:latin typeface="Microsoft JhengHei UI" panose="020B0604030504040204" pitchFamily="34" charset="-120"/>
                <a:ea typeface="Microsoft JhengHei UI" panose="020B0604030504040204" pitchFamily="34"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8" name="日期版面配置區 7"/>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C2DAD19E-42A6-4D8B-8837-7C1B8BDD6403}" type="datetime1">
              <a:rPr lang="zh-TW" altLang="en-US" noProof="0" smtClean="0"/>
              <a:t>2021/5/26</a:t>
            </a:fld>
            <a:endParaRPr lang="zh-TW" altLang="en-US" noProof="0" dirty="0"/>
          </a:p>
        </p:txBody>
      </p:sp>
      <p:sp>
        <p:nvSpPr>
          <p:cNvPr id="9" name="頁尾版面配置區 8"/>
          <p:cNvSpPr>
            <a:spLocks noGrp="1"/>
          </p:cNvSpPr>
          <p:nvPr>
            <p:ph type="ftr" sz="quarter" idx="11"/>
          </p:nvPr>
        </p:nvSpPr>
        <p:spPr/>
        <p:txBody>
          <a:bodyPr rtlCol="0"/>
          <a:lstStyle>
            <a:lvl1pPr algn="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11" name="投影片編號版面配置區 10"/>
          <p:cNvSpPr>
            <a:spLocks noGrp="1"/>
          </p:cNvSpPr>
          <p:nvPr>
            <p:ph type="sldNum" sz="quarter" idx="12"/>
          </p:nvPr>
        </p:nvSpPr>
        <p:spPr>
          <a:xfrm>
            <a:off x="10393677" y="6223002"/>
            <a:ext cx="1463040" cy="274320"/>
          </a:xfrm>
        </p:spPr>
        <p:txBody>
          <a:bodyPr rtlCol="0"/>
          <a:lstStyle>
            <a:lvl1pPr>
              <a:defRPr>
                <a:solidFill>
                  <a:srgbClr val="FFFFFF"/>
                </a:solidFill>
                <a:latin typeface="Microsoft JhengHei UI" panose="020B0604030504040204" pitchFamily="34" charset="-120"/>
                <a:ea typeface="Microsoft JhengHei UI" panose="020B0604030504040204" pitchFamily="34" charset="-120"/>
              </a:defRPr>
            </a:lvl1pPr>
          </a:lstStyle>
          <a:p>
            <a:fld id="{4FAB73BC-B049-4115-A692-8D63A059BFB8}" type="slidenum">
              <a:rPr lang="en-US" altLang="zh-TW" noProof="0" smtClean="0"/>
              <a:pPr/>
              <a:t>‹#›</a:t>
            </a:fld>
            <a:endParaRPr lang="zh-TW" altLang="en-US" noProof="0" dirty="0"/>
          </a:p>
        </p:txBody>
      </p:sp>
      <p:sp>
        <p:nvSpPr>
          <p:cNvPr id="12" name="矩形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9296400" y="603504"/>
            <a:ext cx="2432304" cy="1645920"/>
          </a:xfrm>
        </p:spPr>
        <p:txBody>
          <a:bodyPr rtlCol="0" anchor="b">
            <a:noAutofit/>
          </a:bodyPr>
          <a:lstStyle>
            <a:lvl1pPr algn="l">
              <a:defRPr sz="2800" b="0">
                <a:solidFill>
                  <a:srgbClr val="FFFFFF"/>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圖片預留位置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rtlCol="0" anchor="t"/>
          <a:lstStyle>
            <a:lvl1pPr marL="0" indent="0">
              <a:buNone/>
              <a:defRPr sz="3200">
                <a:latin typeface="Microsoft JhengHei UI" panose="020B0604030504040204" pitchFamily="34" charset="-120"/>
                <a:ea typeface="Microsoft JhengHei UI" panose="020B0604030504040204"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endParaRPr lang="zh-TW" altLang="en-US" noProof="0" dirty="0"/>
          </a:p>
        </p:txBody>
      </p:sp>
      <p:sp>
        <p:nvSpPr>
          <p:cNvPr id="4" name="文字預留位置 3"/>
          <p:cNvSpPr>
            <a:spLocks noGrp="1"/>
          </p:cNvSpPr>
          <p:nvPr>
            <p:ph type="body" sz="half" idx="2"/>
          </p:nvPr>
        </p:nvSpPr>
        <p:spPr>
          <a:xfrm>
            <a:off x="9296400" y="2286000"/>
            <a:ext cx="2432304" cy="3502152"/>
          </a:xfrm>
        </p:spPr>
        <p:txBody>
          <a:bodyPr rtlCol="0">
            <a:normAutofit/>
          </a:bodyPr>
          <a:lstStyle>
            <a:lvl1pPr marL="0" indent="0" algn="l">
              <a:lnSpc>
                <a:spcPct val="110000"/>
              </a:lnSpc>
              <a:spcBef>
                <a:spcPts val="800"/>
              </a:spcBef>
              <a:buNone/>
              <a:defRPr sz="1400">
                <a:solidFill>
                  <a:srgbClr val="FFFFFF"/>
                </a:solidFill>
                <a:latin typeface="Microsoft JhengHei UI" panose="020B0604030504040204" pitchFamily="34" charset="-120"/>
                <a:ea typeface="Microsoft JhengHei UI" panose="020B0604030504040204" pitchFamily="34"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5" name="日期版面配置區 4"/>
          <p:cNvSpPr>
            <a:spLocks noGrp="1"/>
          </p:cNvSpPr>
          <p:nvPr>
            <p:ph type="dt" sz="half" idx="10"/>
          </p:nvPr>
        </p:nvSpPr>
        <p:spPr/>
        <p:txBody>
          <a:bodyPr rtlCol="0"/>
          <a:lstStyle>
            <a:lvl1pPr>
              <a:defRPr>
                <a:solidFill>
                  <a:srgbClr val="FFFFFF"/>
                </a:solidFill>
                <a:effectLst>
                  <a:outerShdw blurRad="12700" dist="6350" dir="2700000" algn="tl" rotWithShape="0">
                    <a:prstClr val="black">
                      <a:alpha val="40000"/>
                    </a:prstClr>
                  </a:outerShdw>
                </a:effectLst>
                <a:latin typeface="Microsoft JhengHei UI" panose="020B0604030504040204" pitchFamily="34" charset="-120"/>
                <a:ea typeface="Microsoft JhengHei UI" panose="020B0604030504040204" pitchFamily="34" charset="-120"/>
              </a:defRPr>
            </a:lvl1pPr>
          </a:lstStyle>
          <a:p>
            <a:fld id="{F759A4C4-1846-4D90-98F2-6608112FB629}" type="datetime1">
              <a:rPr lang="zh-TW" altLang="en-US" noProof="0" smtClean="0"/>
              <a:t>2021/5/26</a:t>
            </a:fld>
            <a:endParaRPr lang="zh-TW" altLang="en-US" noProof="0" dirty="0"/>
          </a:p>
        </p:txBody>
      </p:sp>
      <p:sp>
        <p:nvSpPr>
          <p:cNvPr id="6" name="頁尾版面配置區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icrosoft JhengHei UI" panose="020B0604030504040204" pitchFamily="34" charset="-120"/>
                <a:ea typeface="Microsoft JhengHei UI" panose="020B0604030504040204" pitchFamily="34" charset="-120"/>
                <a:cs typeface="+mn-cs"/>
              </a:defRPr>
            </a:lvl1pPr>
          </a:lstStyle>
          <a:p>
            <a:endParaRPr lang="zh-TW" altLang="en-US" noProof="0" dirty="0"/>
          </a:p>
        </p:txBody>
      </p:sp>
      <p:sp>
        <p:nvSpPr>
          <p:cNvPr id="7" name="投影片編號預留位置 6"/>
          <p:cNvSpPr>
            <a:spLocks noGrp="1"/>
          </p:cNvSpPr>
          <p:nvPr>
            <p:ph type="sldNum" sz="quarter" idx="12"/>
          </p:nvPr>
        </p:nvSpPr>
        <p:spPr>
          <a:xfrm>
            <a:off x="10396728" y="6227064"/>
            <a:ext cx="1463040" cy="274320"/>
          </a:xfrm>
        </p:spPr>
        <p:txBody>
          <a:bodyPr rtlCol="0"/>
          <a:lstStyle>
            <a:lvl1pPr>
              <a:defRPr>
                <a:solidFill>
                  <a:srgbClr val="FFFFFF"/>
                </a:solidFill>
                <a:latin typeface="Microsoft JhengHei UI" panose="020B0604030504040204" pitchFamily="34" charset="-120"/>
                <a:ea typeface="Microsoft JhengHei UI" panose="020B0604030504040204" pitchFamily="34" charset="-120"/>
              </a:defRPr>
            </a:lvl1pPr>
          </a:lstStyle>
          <a:p>
            <a:fld id="{4FAB73BC-B049-4115-A692-8D63A059BFB8}" type="slidenum">
              <a:rPr lang="en-US" altLang="zh-TW" noProof="0" smtClean="0"/>
              <a:pPr/>
              <a:t>‹#›</a:t>
            </a:fld>
            <a:endParaRPr lang="zh-TW" altLang="en-US" noProof="0" dirty="0"/>
          </a:p>
        </p:txBody>
      </p:sp>
      <p:sp>
        <p:nvSpPr>
          <p:cNvPr id="10" name="矩形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標題預留位置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日期版面配置區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fld id="{B6614B15-43D5-4A7E-95CC-25E004D4B9F0}" type="datetime1">
              <a:rPr lang="zh-TW" altLang="en-US" noProof="0" smtClean="0"/>
              <a:t>2021/5/26</a:t>
            </a:fld>
            <a:endParaRPr lang="zh-TW" altLang="en-US" noProof="0" dirty="0"/>
          </a:p>
        </p:txBody>
      </p:sp>
      <p:sp>
        <p:nvSpPr>
          <p:cNvPr id="5" name="頁尾版面配置區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fld id="{4FAB73BC-B049-4115-A692-8D63A059BFB8}" type="slidenum">
              <a:rPr lang="en-US" altLang="zh-TW" noProof="0" smtClean="0"/>
              <a:pPr/>
              <a:t>‹#›</a:t>
            </a:fld>
            <a:endParaRPr lang="zh-TW" altLang="en-US" noProof="0"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6225/jebn.2.1.53"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22" name="矩形 9">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pic>
        <p:nvPicPr>
          <p:cNvPr id="5" name="圖片 4" descr="背景中多層白絲">
            <a:extLst>
              <a:ext uri="{FF2B5EF4-FFF2-40B4-BE49-F238E27FC236}">
                <a16:creationId xmlns:a16="http://schemas.microsoft.com/office/drawing/2014/main" id="{F64AC3CD-1328-415A-B204-EEA3F73A9CB1}"/>
              </a:ext>
            </a:extLst>
          </p:cNvPr>
          <p:cNvPicPr>
            <a:picLocks noChangeAspect="1"/>
          </p:cNvPicPr>
          <p:nvPr/>
        </p:nvPicPr>
        <p:blipFill rotWithShape="1">
          <a:blip r:embed="rId3">
            <a:alphaModFix amt="50000"/>
          </a:blip>
          <a:srcRect b="15730"/>
          <a:stretch/>
        </p:blipFill>
        <p:spPr>
          <a:xfrm>
            <a:off x="20" y="10"/>
            <a:ext cx="12191980" cy="6857990"/>
          </a:xfrm>
          <a:prstGeom prst="rect">
            <a:avLst/>
          </a:prstGeom>
        </p:spPr>
      </p:pic>
      <p:sp>
        <p:nvSpPr>
          <p:cNvPr id="23" name="矩形 11">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softEdge rad="0"/>
          </a:effectLst>
        </p:spPr>
      </p:sp>
      <p:sp>
        <p:nvSpPr>
          <p:cNvPr id="2" name="標題 1">
            <a:extLst>
              <a:ext uri="{FF2B5EF4-FFF2-40B4-BE49-F238E27FC236}">
                <a16:creationId xmlns:a16="http://schemas.microsoft.com/office/drawing/2014/main" id="{226AE06C-CFD8-4FEF-B40F-369A5B066269}"/>
              </a:ext>
            </a:extLst>
          </p:cNvPr>
          <p:cNvSpPr>
            <a:spLocks noGrp="1"/>
          </p:cNvSpPr>
          <p:nvPr>
            <p:ph type="ctrTitle"/>
          </p:nvPr>
        </p:nvSpPr>
        <p:spPr>
          <a:xfrm>
            <a:off x="1561708" y="2091263"/>
            <a:ext cx="9068586" cy="2461504"/>
          </a:xfrm>
        </p:spPr>
        <p:txBody>
          <a:bodyPr rtlCol="0">
            <a:normAutofit/>
          </a:bodyPr>
          <a:lstStyle/>
          <a:p>
            <a:r>
              <a:rPr lang="en-US" altLang="ja-JP" dirty="0"/>
              <a:t>T-test</a:t>
            </a:r>
            <a:endParaRPr lang="en-US" altLang="zh-TW" dirty="0">
              <a:latin typeface="Microsoft JhengHei UI" panose="020B0604030504040204" pitchFamily="34" charset="-120"/>
              <a:ea typeface="Microsoft JhengHei UI" panose="020B0604030504040204" pitchFamily="34" charset="-120"/>
            </a:endParaRPr>
          </a:p>
        </p:txBody>
      </p:sp>
      <p:sp>
        <p:nvSpPr>
          <p:cNvPr id="3" name="副標題 2">
            <a:extLst>
              <a:ext uri="{FF2B5EF4-FFF2-40B4-BE49-F238E27FC236}">
                <a16:creationId xmlns:a16="http://schemas.microsoft.com/office/drawing/2014/main" id="{66CBB618-D822-4C25-B8B8-6F165AAF9046}"/>
              </a:ext>
            </a:extLst>
          </p:cNvPr>
          <p:cNvSpPr>
            <a:spLocks noGrp="1"/>
          </p:cNvSpPr>
          <p:nvPr>
            <p:ph type="subTitle" idx="1"/>
          </p:nvPr>
        </p:nvSpPr>
        <p:spPr>
          <a:xfrm>
            <a:off x="1561708" y="4623127"/>
            <a:ext cx="9070848" cy="457201"/>
          </a:xfrm>
        </p:spPr>
        <p:txBody>
          <a:bodyPr rtlCol="0">
            <a:normAutofit/>
          </a:bodyPr>
          <a:lstStyle/>
          <a:p>
            <a:pPr rtl="0">
              <a:spcAft>
                <a:spcPts val="600"/>
              </a:spcAft>
            </a:pPr>
            <a:r>
              <a:rPr lang="zh-TW" altLang="en-US" dirty="0">
                <a:latin typeface="Microsoft JhengHei UI" panose="020B0604030504040204" pitchFamily="34" charset="-120"/>
                <a:ea typeface="Microsoft JhengHei UI" panose="020B0604030504040204" pitchFamily="34" charset="-120"/>
              </a:rPr>
              <a:t>主講人</a:t>
            </a:r>
            <a:r>
              <a:rPr lang="zh-TW" altLang="en-US" dirty="0"/>
              <a:t>：</a:t>
            </a:r>
            <a:r>
              <a:rPr lang="zh-TW" altLang="en-US" dirty="0">
                <a:latin typeface="Microsoft JhengHei UI" panose="020B0604030504040204" pitchFamily="34" charset="-120"/>
                <a:ea typeface="Microsoft JhengHei UI" panose="020B0604030504040204" pitchFamily="34" charset="-120"/>
              </a:rPr>
              <a:t>湯雅榛</a:t>
            </a:r>
          </a:p>
        </p:txBody>
      </p:sp>
      <p:sp>
        <p:nvSpPr>
          <p:cNvPr id="24" name="矩形 13">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DE8AFD-18EC-4AAE-81B1-86178C92D16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3F8FE61-D002-427E-9BBE-4D1EFE1B8BDA}"/>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86B6BC38-2705-444C-8EA8-F68061F03530}"/>
              </a:ext>
            </a:extLst>
          </p:cNvPr>
          <p:cNvPicPr>
            <a:picLocks noChangeAspect="1"/>
          </p:cNvPicPr>
          <p:nvPr/>
        </p:nvPicPr>
        <p:blipFill rotWithShape="1">
          <a:blip r:embed="rId2"/>
          <a:srcRect l="19913" t="25287" r="21294" b="13564"/>
          <a:stretch/>
        </p:blipFill>
        <p:spPr>
          <a:xfrm>
            <a:off x="451945" y="430925"/>
            <a:ext cx="11307436" cy="5436476"/>
          </a:xfrm>
          <a:prstGeom prst="rect">
            <a:avLst/>
          </a:prstGeom>
        </p:spPr>
      </p:pic>
      <p:sp>
        <p:nvSpPr>
          <p:cNvPr id="5" name="矩形 4">
            <a:extLst>
              <a:ext uri="{FF2B5EF4-FFF2-40B4-BE49-F238E27FC236}">
                <a16:creationId xmlns:a16="http://schemas.microsoft.com/office/drawing/2014/main" id="{6AB6CE40-DB38-4A04-824F-141C9924A84D}"/>
              </a:ext>
            </a:extLst>
          </p:cNvPr>
          <p:cNvSpPr/>
          <p:nvPr/>
        </p:nvSpPr>
        <p:spPr>
          <a:xfrm>
            <a:off x="2219426" y="6123966"/>
            <a:ext cx="9869102" cy="523220"/>
          </a:xfrm>
          <a:prstGeom prst="rect">
            <a:avLst/>
          </a:prstGeom>
        </p:spPr>
        <p:txBody>
          <a:bodyPr wrap="square">
            <a:spAutoFit/>
          </a:bodyPr>
          <a:lstStyle/>
          <a:p>
            <a:r>
              <a:rPr lang="zh-TW" altLang="en-US" sz="1400" dirty="0">
                <a:latin typeface="標楷體" panose="03000509000000000000" pitchFamily="65" charset="-120"/>
                <a:ea typeface="標楷體" panose="03000509000000000000" pitchFamily="65" charset="-120"/>
              </a:rPr>
              <a:t>唐善美、駱麗華、顏妙芬、蔡惟全（</a:t>
            </a:r>
            <a:r>
              <a:rPr lang="en-US" altLang="zh-TW" sz="1400" dirty="0">
                <a:latin typeface="標楷體" panose="03000509000000000000" pitchFamily="65" charset="-120"/>
                <a:ea typeface="標楷體" panose="03000509000000000000" pitchFamily="65" charset="-120"/>
              </a:rPr>
              <a:t>2006</a:t>
            </a:r>
            <a:r>
              <a:rPr lang="zh-TW" altLang="en-US" sz="1400" dirty="0">
                <a:latin typeface="標楷體" panose="03000509000000000000" pitchFamily="65" charset="-120"/>
                <a:ea typeface="標楷體" panose="03000509000000000000" pitchFamily="65" charset="-120"/>
              </a:rPr>
              <a:t>）．探討心導管檢查前病人焦慮及心率變異之關係．</a:t>
            </a:r>
            <a:r>
              <a:rPr lang="zh-TW" altLang="en-US" sz="1400" i="1" dirty="0">
                <a:latin typeface="標楷體" panose="03000509000000000000" pitchFamily="65" charset="-120"/>
                <a:ea typeface="標楷體" panose="03000509000000000000" pitchFamily="65" charset="-120"/>
              </a:rPr>
              <a:t>實證護理</a:t>
            </a:r>
            <a:r>
              <a:rPr lang="zh-TW" altLang="en-US" sz="1400" dirty="0">
                <a:latin typeface="標楷體" panose="03000509000000000000" pitchFamily="65" charset="-120"/>
                <a:ea typeface="標楷體" panose="03000509000000000000" pitchFamily="65" charset="-120"/>
              </a:rPr>
              <a:t>，</a:t>
            </a:r>
            <a:r>
              <a:rPr lang="en-US" altLang="zh-TW" sz="1400" i="1" dirty="0">
                <a:latin typeface="標楷體" panose="03000509000000000000" pitchFamily="65" charset="-120"/>
                <a:ea typeface="標楷體" panose="03000509000000000000" pitchFamily="65" charset="-120"/>
              </a:rPr>
              <a:t>2</a:t>
            </a:r>
            <a:r>
              <a:rPr lang="zh-TW" altLang="en-US"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1</a:t>
            </a:r>
            <a:r>
              <a:rPr lang="zh-TW" altLang="en-US"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53-60</a:t>
            </a:r>
            <a:r>
              <a:rPr lang="zh-TW" altLang="en-US"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hlinkClick r:id="rId3"/>
              </a:rPr>
              <a:t>https://doi.org/10.6225/jebn.2.1.53</a:t>
            </a:r>
            <a:endParaRPr lang="zh-TW" altLang="en-US"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3867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DE5DD4-E855-4957-B6B0-AA404EF64BA3}"/>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65853CCB-962F-4880-91C2-3511FEFD9B66}"/>
              </a:ext>
            </a:extLst>
          </p:cNvPr>
          <p:cNvPicPr>
            <a:picLocks noGrp="1" noChangeAspect="1"/>
          </p:cNvPicPr>
          <p:nvPr>
            <p:ph idx="1"/>
          </p:nvPr>
        </p:nvPicPr>
        <p:blipFill rotWithShape="1">
          <a:blip r:embed="rId2"/>
          <a:srcRect l="18814" t="23976" r="20207" b="15506"/>
          <a:stretch/>
        </p:blipFill>
        <p:spPr>
          <a:xfrm>
            <a:off x="798785" y="430887"/>
            <a:ext cx="10741573" cy="5996225"/>
          </a:xfrm>
          <a:prstGeom prst="rect">
            <a:avLst/>
          </a:prstGeom>
        </p:spPr>
      </p:pic>
      <p:sp>
        <p:nvSpPr>
          <p:cNvPr id="5" name="矩形 4">
            <a:extLst>
              <a:ext uri="{FF2B5EF4-FFF2-40B4-BE49-F238E27FC236}">
                <a16:creationId xmlns:a16="http://schemas.microsoft.com/office/drawing/2014/main" id="{FBC709AD-6B9A-49D1-A70C-5137005DD199}"/>
              </a:ext>
            </a:extLst>
          </p:cNvPr>
          <p:cNvSpPr/>
          <p:nvPr/>
        </p:nvSpPr>
        <p:spPr>
          <a:xfrm>
            <a:off x="6316718" y="1425677"/>
            <a:ext cx="5076497" cy="391357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71969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280D1EBE-E285-4611-91D2-CA0BE950E769}"/>
              </a:ext>
            </a:extLst>
          </p:cNvPr>
          <p:cNvPicPr>
            <a:picLocks noChangeAspect="1"/>
          </p:cNvPicPr>
          <p:nvPr/>
        </p:nvPicPr>
        <p:blipFill rotWithShape="1">
          <a:blip r:embed="rId2"/>
          <a:srcRect l="17130" t="48560" r="60185" b="11604"/>
          <a:stretch/>
        </p:blipFill>
        <p:spPr>
          <a:xfrm>
            <a:off x="449904" y="1061288"/>
            <a:ext cx="3817296" cy="4999044"/>
          </a:xfrm>
          <a:prstGeom prst="rect">
            <a:avLst/>
          </a:prstGeom>
        </p:spPr>
      </p:pic>
      <p:sp>
        <p:nvSpPr>
          <p:cNvPr id="15" name="矩形 14">
            <a:extLst>
              <a:ext uri="{FF2B5EF4-FFF2-40B4-BE49-F238E27FC236}">
                <a16:creationId xmlns:a16="http://schemas.microsoft.com/office/drawing/2014/main" id="{02C62754-926F-4AD6-BA84-D8F092D3BDCD}"/>
              </a:ext>
            </a:extLst>
          </p:cNvPr>
          <p:cNvSpPr/>
          <p:nvPr/>
        </p:nvSpPr>
        <p:spPr>
          <a:xfrm>
            <a:off x="4457700" y="2079715"/>
            <a:ext cx="7284396" cy="3416320"/>
          </a:xfrm>
          <a:prstGeom prst="rect">
            <a:avLst/>
          </a:prstGeom>
        </p:spPr>
        <p:txBody>
          <a:bodyPr wrap="square">
            <a:spAutoFit/>
          </a:bodyPr>
          <a:lstStyle/>
          <a:p>
            <a:r>
              <a:rPr lang="en-US" altLang="zh-TW" dirty="0">
                <a:highlight>
                  <a:srgbClr val="C0C0C0"/>
                </a:highlight>
                <a:latin typeface="標楷體" panose="03000509000000000000" pitchFamily="65" charset="-120"/>
                <a:ea typeface="標楷體" panose="03000509000000000000" pitchFamily="65" charset="-120"/>
              </a:rPr>
              <a:t>1.</a:t>
            </a:r>
            <a:r>
              <a:rPr lang="zh-TW" altLang="en-US" dirty="0">
                <a:highlight>
                  <a:srgbClr val="C0C0C0"/>
                </a:highlight>
                <a:latin typeface="標楷體" panose="03000509000000000000" pitchFamily="65" charset="-120"/>
                <a:ea typeface="標楷體" panose="03000509000000000000" pitchFamily="65" charset="-120"/>
              </a:rPr>
              <a:t>研究者要回答的研究問題</a:t>
            </a:r>
            <a:r>
              <a:rPr lang="en-US" altLang="zh-TW" dirty="0">
                <a:highlight>
                  <a:srgbClr val="C0C0C0"/>
                </a:highlight>
                <a:latin typeface="標楷體" panose="03000509000000000000" pitchFamily="65" charset="-120"/>
                <a:ea typeface="標楷體" panose="03000509000000000000" pitchFamily="65" charset="-120"/>
              </a:rPr>
              <a:t>(</a:t>
            </a:r>
            <a:r>
              <a:rPr lang="zh-TW" altLang="en-US" dirty="0">
                <a:highlight>
                  <a:srgbClr val="C0C0C0"/>
                </a:highlight>
                <a:latin typeface="標楷體" panose="03000509000000000000" pitchFamily="65" charset="-120"/>
                <a:ea typeface="標楷體" panose="03000509000000000000" pitchFamily="65" charset="-120"/>
              </a:rPr>
              <a:t>推論性及描述性分析</a:t>
            </a:r>
            <a:r>
              <a:rPr lang="en-US" altLang="zh-TW" dirty="0">
                <a:highlight>
                  <a:srgbClr val="C0C0C0"/>
                </a:highlight>
                <a:latin typeface="標楷體" panose="03000509000000000000" pitchFamily="65" charset="-120"/>
                <a:ea typeface="標楷體" panose="03000509000000000000" pitchFamily="65" charset="-120"/>
              </a:rPr>
              <a:t>)</a:t>
            </a:r>
            <a:r>
              <a:rPr lang="zh-TW" altLang="en-US" dirty="0">
                <a:highlight>
                  <a:srgbClr val="C0C0C0"/>
                </a:highlight>
                <a:latin typeface="標楷體" panose="03000509000000000000" pitchFamily="65" charset="-120"/>
                <a:ea typeface="標楷體" panose="03000509000000000000" pitchFamily="65" charset="-120"/>
              </a:rPr>
              <a:t>、假設</a:t>
            </a:r>
            <a:r>
              <a:rPr lang="en-US" altLang="zh-TW" dirty="0">
                <a:highlight>
                  <a:srgbClr val="C0C0C0"/>
                </a:highlight>
                <a:latin typeface="標楷體" panose="03000509000000000000" pitchFamily="65" charset="-120"/>
                <a:ea typeface="標楷體" panose="03000509000000000000" pitchFamily="65" charset="-120"/>
              </a:rPr>
              <a:t>(</a:t>
            </a:r>
            <a:r>
              <a:rPr lang="zh-TW" altLang="en-US" dirty="0">
                <a:highlight>
                  <a:srgbClr val="C0C0C0"/>
                </a:highlight>
                <a:latin typeface="標楷體" panose="03000509000000000000" pitchFamily="65" charset="-120"/>
                <a:ea typeface="標楷體" panose="03000509000000000000" pitchFamily="65" charset="-120"/>
              </a:rPr>
              <a:t>推論性分析</a:t>
            </a:r>
            <a:r>
              <a:rPr lang="en-US" altLang="zh-TW" dirty="0">
                <a:highlight>
                  <a:srgbClr val="C0C0C0"/>
                </a:highlight>
                <a:latin typeface="標楷體" panose="03000509000000000000" pitchFamily="65" charset="-120"/>
                <a:ea typeface="標楷體" panose="03000509000000000000" pitchFamily="65" charset="-120"/>
              </a:rPr>
              <a:t>)</a:t>
            </a:r>
          </a:p>
          <a:p>
            <a:pPr marL="342900" indent="-34290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推論性統計分析</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以數字計算來以統計推論樣本來預測母群體</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了解病人在心導管檢查前性別不同在情境及特質焦慮量表之間的關係，看與心律變異的各指標改變是否有關，進行相關性分析。</a:t>
            </a:r>
            <a:endParaRPr lang="en-US" altLang="zh-TW"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endParaRPr lang="en-US" altLang="zh-TW"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描述性統計分析</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只對此群體做出描述性的分析</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人口學、及主觀情緒表達，利用情境及特質焦慮量表的得分來看。</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假設</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H0:</a:t>
            </a:r>
            <a:r>
              <a:rPr lang="zh-TW" altLang="en-US" dirty="0">
                <a:latin typeface="標楷體" panose="03000509000000000000" pitchFamily="65" charset="-120"/>
                <a:ea typeface="標楷體" panose="03000509000000000000" pitchFamily="65" charset="-120"/>
              </a:rPr>
              <a:t>病人在心導管檢查前焦慮與心率變化有關</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H1:</a:t>
            </a:r>
            <a:r>
              <a:rPr lang="zh-TW" altLang="en-US" dirty="0">
                <a:latin typeface="標楷體" panose="03000509000000000000" pitchFamily="65" charset="-120"/>
                <a:ea typeface="標楷體" panose="03000509000000000000" pitchFamily="65" charset="-120"/>
              </a:rPr>
              <a:t>病人在心導管檢查前焦慮與心率變化無關</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2047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5A6A5E-F082-4262-B4C3-121F6B2A134D}"/>
              </a:ext>
            </a:extLst>
          </p:cNvPr>
          <p:cNvSpPr>
            <a:spLocks noGrp="1"/>
          </p:cNvSpPr>
          <p:nvPr>
            <p:ph type="title"/>
          </p:nvPr>
        </p:nvSpPr>
        <p:spPr/>
        <p:txBody>
          <a:bodyPr/>
          <a:lstStyle/>
          <a:p>
            <a:endParaRPr lang="zh-TW" altLang="en-US" dirty="0"/>
          </a:p>
        </p:txBody>
      </p:sp>
      <p:pic>
        <p:nvPicPr>
          <p:cNvPr id="4" name="圖片 3">
            <a:extLst>
              <a:ext uri="{FF2B5EF4-FFF2-40B4-BE49-F238E27FC236}">
                <a16:creationId xmlns:a16="http://schemas.microsoft.com/office/drawing/2014/main" id="{65BF81EE-BF8A-4D8B-A3F4-0057ACA8B45C}"/>
              </a:ext>
            </a:extLst>
          </p:cNvPr>
          <p:cNvPicPr>
            <a:picLocks noChangeAspect="1"/>
          </p:cNvPicPr>
          <p:nvPr/>
        </p:nvPicPr>
        <p:blipFill rotWithShape="1">
          <a:blip r:embed="rId2"/>
          <a:srcRect l="18369" t="75245" r="50903" b="9201"/>
          <a:stretch/>
        </p:blipFill>
        <p:spPr>
          <a:xfrm>
            <a:off x="478567" y="508145"/>
            <a:ext cx="3096844" cy="975408"/>
          </a:xfrm>
          <a:prstGeom prst="rect">
            <a:avLst/>
          </a:prstGeom>
        </p:spPr>
      </p:pic>
      <p:pic>
        <p:nvPicPr>
          <p:cNvPr id="9" name="內容版面配置區 8">
            <a:extLst>
              <a:ext uri="{FF2B5EF4-FFF2-40B4-BE49-F238E27FC236}">
                <a16:creationId xmlns:a16="http://schemas.microsoft.com/office/drawing/2014/main" id="{9B180D7F-3396-40A1-B291-64C536ECC0A0}"/>
              </a:ext>
            </a:extLst>
          </p:cNvPr>
          <p:cNvPicPr>
            <a:picLocks noGrp="1" noChangeAspect="1"/>
          </p:cNvPicPr>
          <p:nvPr>
            <p:ph idx="1"/>
          </p:nvPr>
        </p:nvPicPr>
        <p:blipFill rotWithShape="1">
          <a:blip r:embed="rId3"/>
          <a:srcRect l="19044" t="39415" r="51071" b="13269"/>
          <a:stretch/>
        </p:blipFill>
        <p:spPr>
          <a:xfrm>
            <a:off x="478565" y="3308194"/>
            <a:ext cx="3096842" cy="3050766"/>
          </a:xfrm>
          <a:prstGeom prst="rect">
            <a:avLst/>
          </a:prstGeom>
        </p:spPr>
      </p:pic>
      <p:pic>
        <p:nvPicPr>
          <p:cNvPr id="8" name="圖片 7">
            <a:extLst>
              <a:ext uri="{FF2B5EF4-FFF2-40B4-BE49-F238E27FC236}">
                <a16:creationId xmlns:a16="http://schemas.microsoft.com/office/drawing/2014/main" id="{B96397AC-6D32-4A51-BA22-B7D9B2A24690}"/>
              </a:ext>
            </a:extLst>
          </p:cNvPr>
          <p:cNvPicPr>
            <a:picLocks noChangeAspect="1"/>
          </p:cNvPicPr>
          <p:nvPr/>
        </p:nvPicPr>
        <p:blipFill rotWithShape="1">
          <a:blip r:embed="rId4"/>
          <a:srcRect l="49051" t="28046" r="19655" b="42223"/>
          <a:stretch/>
        </p:blipFill>
        <p:spPr>
          <a:xfrm>
            <a:off x="478566" y="1477430"/>
            <a:ext cx="3096844" cy="1830764"/>
          </a:xfrm>
          <a:prstGeom prst="rect">
            <a:avLst/>
          </a:prstGeom>
        </p:spPr>
      </p:pic>
      <p:sp>
        <p:nvSpPr>
          <p:cNvPr id="10" name="矩形 9">
            <a:extLst>
              <a:ext uri="{FF2B5EF4-FFF2-40B4-BE49-F238E27FC236}">
                <a16:creationId xmlns:a16="http://schemas.microsoft.com/office/drawing/2014/main" id="{AFBE7768-C363-46A7-A791-99E955743B1B}"/>
              </a:ext>
            </a:extLst>
          </p:cNvPr>
          <p:cNvSpPr/>
          <p:nvPr/>
        </p:nvSpPr>
        <p:spPr>
          <a:xfrm>
            <a:off x="408831" y="2683334"/>
            <a:ext cx="3243713" cy="129941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內容版面配置區 2">
            <a:extLst>
              <a:ext uri="{FF2B5EF4-FFF2-40B4-BE49-F238E27FC236}">
                <a16:creationId xmlns:a16="http://schemas.microsoft.com/office/drawing/2014/main" id="{7B41E868-FCD4-4837-821D-1D6EBAD90B22}"/>
              </a:ext>
            </a:extLst>
          </p:cNvPr>
          <p:cNvSpPr txBox="1">
            <a:spLocks/>
          </p:cNvSpPr>
          <p:nvPr/>
        </p:nvSpPr>
        <p:spPr>
          <a:xfrm>
            <a:off x="3918219" y="2087008"/>
            <a:ext cx="8105169" cy="3989994"/>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altLang="zh-TW" sz="1600" dirty="0">
                <a:highlight>
                  <a:srgbClr val="C0C0C0"/>
                </a:highlight>
                <a:latin typeface="標楷體" panose="03000509000000000000" pitchFamily="65" charset="-120"/>
                <a:ea typeface="標楷體" panose="03000509000000000000" pitchFamily="65" charset="-120"/>
              </a:rPr>
              <a:t>2.</a:t>
            </a:r>
            <a:r>
              <a:rPr lang="zh-TW" altLang="en-US" sz="1600" dirty="0">
                <a:highlight>
                  <a:srgbClr val="C0C0C0"/>
                </a:highlight>
                <a:latin typeface="標楷體" panose="03000509000000000000" pitchFamily="65" charset="-120"/>
                <a:ea typeface="標楷體" panose="03000509000000000000" pitchFamily="65" charset="-120"/>
              </a:rPr>
              <a:t>表格中的自變項及依變項</a:t>
            </a:r>
            <a:endParaRPr lang="en-US" altLang="zh-TW" sz="1600" dirty="0">
              <a:highlight>
                <a:srgbClr val="C0C0C0"/>
              </a:highlight>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1600" dirty="0">
                <a:latin typeface="標楷體" panose="03000509000000000000" pitchFamily="65" charset="-120"/>
                <a:ea typeface="標楷體" panose="03000509000000000000" pitchFamily="65" charset="-120"/>
              </a:rPr>
              <a:t>在心導管檢查前，</a:t>
            </a:r>
            <a:r>
              <a:rPr lang="zh-TW" altLang="en-US" sz="1600" b="1" dirty="0">
                <a:latin typeface="標楷體" panose="03000509000000000000" pitchFamily="65" charset="-120"/>
                <a:ea typeface="標楷體" panose="03000509000000000000" pitchFamily="65" charset="-120"/>
              </a:rPr>
              <a:t>性別</a:t>
            </a:r>
            <a:r>
              <a:rPr lang="zh-TW" altLang="en-US" sz="1600" dirty="0">
                <a:latin typeface="標楷體" panose="03000509000000000000" pitchFamily="65" charset="-120"/>
                <a:ea typeface="標楷體" panose="03000509000000000000" pitchFamily="65" charset="-120"/>
              </a:rPr>
              <a:t>對</a:t>
            </a:r>
            <a:r>
              <a:rPr lang="zh-TW" altLang="en-US" sz="1600" b="1" dirty="0">
                <a:latin typeface="標楷體" panose="03000509000000000000" pitchFamily="65" charset="-120"/>
                <a:ea typeface="標楷體" panose="03000509000000000000" pitchFamily="65" charset="-120"/>
              </a:rPr>
              <a:t>特質、情境焦慮量表</a:t>
            </a:r>
            <a:r>
              <a:rPr lang="zh-TW" altLang="en-US" sz="1600" dirty="0">
                <a:latin typeface="標楷體" panose="03000509000000000000" pitchFamily="65" charset="-120"/>
                <a:ea typeface="標楷體" panose="03000509000000000000" pitchFamily="65" charset="-120"/>
              </a:rPr>
              <a:t>得分的影響</a:t>
            </a:r>
            <a:endParaRPr lang="en-US" altLang="zh-TW" sz="1600" dirty="0">
              <a:latin typeface="標楷體" panose="03000509000000000000" pitchFamily="65" charset="-120"/>
              <a:ea typeface="標楷體" panose="03000509000000000000" pitchFamily="65" charset="-120"/>
            </a:endParaRPr>
          </a:p>
          <a:p>
            <a:pPr marL="0" indent="0">
              <a:buFont typeface="Garamond" pitchFamily="18" charset="0"/>
              <a:buNone/>
            </a:pPr>
            <a:r>
              <a:rPr lang="en-US" altLang="zh-TW" sz="1600" dirty="0">
                <a:highlight>
                  <a:srgbClr val="C0C0C0"/>
                </a:highlight>
                <a:latin typeface="標楷體" panose="03000509000000000000" pitchFamily="65" charset="-120"/>
                <a:ea typeface="標楷體" panose="03000509000000000000" pitchFamily="65" charset="-120"/>
              </a:rPr>
              <a:t>3.</a:t>
            </a:r>
            <a:r>
              <a:rPr lang="zh-TW" altLang="en-US" sz="1600" dirty="0">
                <a:highlight>
                  <a:srgbClr val="C0C0C0"/>
                </a:highlight>
                <a:latin typeface="標楷體" panose="03000509000000000000" pitchFamily="65" charset="-120"/>
                <a:ea typeface="標楷體" panose="03000509000000000000" pitchFamily="65" charset="-120"/>
              </a:rPr>
              <a:t>表格中所使用的統計分析法</a:t>
            </a:r>
            <a:endParaRPr lang="en-US" altLang="zh-TW" sz="1600" dirty="0">
              <a:highlight>
                <a:srgbClr val="C0C0C0"/>
              </a:highlight>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1600" dirty="0">
                <a:latin typeface="標楷體" panose="03000509000000000000" pitchFamily="65" charset="-120"/>
                <a:ea typeface="標楷體" panose="03000509000000000000" pitchFamily="65" charset="-120"/>
              </a:rPr>
              <a:t>單一樣本</a:t>
            </a:r>
            <a:r>
              <a:rPr lang="en-US" altLang="zh-TW" sz="1600" dirty="0">
                <a:latin typeface="標楷體" panose="03000509000000000000" pitchFamily="65" charset="-120"/>
                <a:ea typeface="標楷體" panose="03000509000000000000" pitchFamily="65" charset="-120"/>
              </a:rPr>
              <a:t>T</a:t>
            </a:r>
            <a:r>
              <a:rPr lang="zh-TW" altLang="en-US" sz="1600" dirty="0">
                <a:latin typeface="標楷體" panose="03000509000000000000" pitchFamily="65" charset="-120"/>
                <a:ea typeface="標楷體" panose="03000509000000000000" pitchFamily="65" charset="-120"/>
              </a:rPr>
              <a:t>檢定：主要比較單一樣本</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同一種東西</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，實際上跟理論</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理想中的值</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上的差異。</a:t>
            </a:r>
            <a:endParaRPr lang="en-US" altLang="zh-TW" sz="1600" dirty="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1600" dirty="0">
                <a:latin typeface="標楷體" panose="03000509000000000000" pitchFamily="65" charset="-120"/>
                <a:ea typeface="標楷體" panose="03000509000000000000" pitchFamily="65" charset="-120"/>
              </a:rPr>
              <a:t>獨立樣本</a:t>
            </a:r>
            <a:r>
              <a:rPr lang="en-US" altLang="zh-TW" sz="1600" dirty="0">
                <a:latin typeface="標楷體" panose="03000509000000000000" pitchFamily="65" charset="-120"/>
                <a:ea typeface="標楷體" panose="03000509000000000000" pitchFamily="65" charset="-120"/>
              </a:rPr>
              <a:t>T</a:t>
            </a:r>
            <a:r>
              <a:rPr lang="zh-TW" altLang="en-US" sz="1600" dirty="0">
                <a:latin typeface="標楷體" panose="03000509000000000000" pitchFamily="65" charset="-120"/>
                <a:ea typeface="標楷體" panose="03000509000000000000" pitchFamily="65" charset="-120"/>
              </a:rPr>
              <a:t>檢定：主要想比較不同樣本（不同族群間不會互相影響及干擾）兩組之間的差異</a:t>
            </a:r>
            <a:endParaRPr lang="en-US" altLang="zh-TW" sz="1600" dirty="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1600" dirty="0">
                <a:latin typeface="標楷體" panose="03000509000000000000" pitchFamily="65" charset="-120"/>
                <a:ea typeface="標楷體" panose="03000509000000000000" pitchFamily="65" charset="-120"/>
              </a:rPr>
              <a:t>成對樣本</a:t>
            </a:r>
            <a:r>
              <a:rPr lang="en-US" altLang="zh-TW" sz="1600" dirty="0">
                <a:latin typeface="標楷體" panose="03000509000000000000" pitchFamily="65" charset="-120"/>
                <a:ea typeface="標楷體" panose="03000509000000000000" pitchFamily="65" charset="-120"/>
              </a:rPr>
              <a:t>T</a:t>
            </a:r>
            <a:r>
              <a:rPr lang="zh-TW" altLang="en-US" sz="1600" dirty="0">
                <a:latin typeface="標楷體" panose="03000509000000000000" pitchFamily="65" charset="-120"/>
                <a:ea typeface="標楷體" panose="03000509000000000000" pitchFamily="65" charset="-120"/>
              </a:rPr>
              <a:t>檢定：比較同一群樣本中前後測的差異。</a:t>
            </a:r>
            <a:endParaRPr lang="en-US" altLang="zh-TW" sz="1600" dirty="0">
              <a:latin typeface="標楷體" panose="03000509000000000000" pitchFamily="65" charset="-120"/>
              <a:ea typeface="標楷體" panose="03000509000000000000" pitchFamily="65" charset="-120"/>
            </a:endParaRPr>
          </a:p>
          <a:p>
            <a:pPr marL="0" indent="0">
              <a:buFont typeface="Garamond" pitchFamily="18" charset="0"/>
              <a:buNone/>
            </a:pPr>
            <a:r>
              <a:rPr lang="en-US" altLang="zh-TW" sz="1600" dirty="0">
                <a:highlight>
                  <a:srgbClr val="C0C0C0"/>
                </a:highlight>
                <a:latin typeface="標楷體" panose="03000509000000000000" pitchFamily="65" charset="-120"/>
                <a:ea typeface="標楷體" panose="03000509000000000000" pitchFamily="65" charset="-120"/>
              </a:rPr>
              <a:t>4.</a:t>
            </a:r>
            <a:r>
              <a:rPr lang="zh-TW" altLang="en-US" sz="1600" dirty="0">
                <a:highlight>
                  <a:srgbClr val="C0C0C0"/>
                </a:highlight>
                <a:latin typeface="標楷體" panose="03000509000000000000" pitchFamily="65" charset="-120"/>
                <a:ea typeface="標楷體" panose="03000509000000000000" pitchFamily="65" charset="-120"/>
              </a:rPr>
              <a:t>研究結果判讀</a:t>
            </a:r>
            <a:endParaRPr lang="en-US" altLang="zh-TW" sz="1600" dirty="0">
              <a:highlight>
                <a:srgbClr val="C0C0C0"/>
              </a:highlight>
              <a:latin typeface="標楷體" panose="03000509000000000000" pitchFamily="65" charset="-120"/>
              <a:ea typeface="標楷體" panose="03000509000000000000" pitchFamily="65" charset="-120"/>
            </a:endParaRPr>
          </a:p>
          <a:p>
            <a:pPr marL="0" indent="0">
              <a:buFont typeface="Garamond" pitchFamily="18" charset="0"/>
              <a:buNone/>
            </a:pPr>
            <a:r>
              <a:rPr lang="zh-TW" altLang="en-US" sz="1600" dirty="0">
                <a:latin typeface="標楷體" panose="03000509000000000000" pitchFamily="65" charset="-120"/>
                <a:ea typeface="標楷體" panose="03000509000000000000" pitchFamily="65" charset="-120"/>
              </a:rPr>
              <a:t>作者想解釋，男生跟女生在這兩種量表之間的差異性</a:t>
            </a:r>
            <a:endParaRPr lang="en-US" altLang="zh-TW" sz="1600" dirty="0">
              <a:latin typeface="標楷體" panose="03000509000000000000" pitchFamily="65" charset="-120"/>
              <a:ea typeface="標楷體" panose="03000509000000000000" pitchFamily="65" charset="-120"/>
            </a:endParaRPr>
          </a:p>
          <a:p>
            <a:pPr marL="0" indent="0">
              <a:buFont typeface="Garamond" pitchFamily="18" charset="0"/>
              <a:buNone/>
            </a:pPr>
            <a:r>
              <a:rPr lang="zh-TW" altLang="en-US" sz="1600" dirty="0">
                <a:latin typeface="標楷體" panose="03000509000000000000" pitchFamily="65" charset="-120"/>
                <a:ea typeface="標楷體" panose="03000509000000000000" pitchFamily="65" charset="-120"/>
              </a:rPr>
              <a:t>結果顯示病人在心導管檢查前，女生在</a:t>
            </a:r>
            <a:r>
              <a:rPr lang="zh-TW" altLang="en-US" sz="1600" b="1" dirty="0">
                <a:latin typeface="標楷體" panose="03000509000000000000" pitchFamily="65" charset="-120"/>
                <a:ea typeface="標楷體" panose="03000509000000000000" pitchFamily="65" charset="-120"/>
              </a:rPr>
              <a:t>特質焦慮量表</a:t>
            </a:r>
            <a:r>
              <a:rPr lang="zh-TW" altLang="en-US" sz="1600" dirty="0">
                <a:latin typeface="標楷體" panose="03000509000000000000" pitchFamily="65" charset="-120"/>
                <a:ea typeface="標楷體" panose="03000509000000000000" pitchFamily="65" charset="-120"/>
              </a:rPr>
              <a:t>中的分數有顯著高於男生。</a:t>
            </a:r>
            <a:endParaRPr lang="en-US" altLang="zh-TW" sz="1600" dirty="0">
              <a:latin typeface="標楷體" panose="03000509000000000000" pitchFamily="65" charset="-120"/>
              <a:ea typeface="標楷體" panose="03000509000000000000" pitchFamily="65" charset="-120"/>
            </a:endParaRPr>
          </a:p>
          <a:p>
            <a:pPr marL="0" indent="0">
              <a:buFont typeface="Garamond" pitchFamily="18" charset="0"/>
              <a:buNone/>
            </a:pPr>
            <a:r>
              <a:rPr lang="zh-TW" altLang="en-US" sz="1600" dirty="0">
                <a:latin typeface="標楷體" panose="03000509000000000000" pitchFamily="65" charset="-120"/>
                <a:ea typeface="標楷體" panose="03000509000000000000" pitchFamily="65" charset="-120"/>
              </a:rPr>
              <a:t>表示在</a:t>
            </a:r>
            <a:r>
              <a:rPr lang="zh-TW" altLang="en-US" sz="1600" b="1" dirty="0">
                <a:latin typeface="標楷體" panose="03000509000000000000" pitchFamily="65" charset="-120"/>
                <a:ea typeface="標楷體" panose="03000509000000000000" pitchFamily="65" charset="-120"/>
              </a:rPr>
              <a:t>特質焦慮量表</a:t>
            </a:r>
            <a:r>
              <a:rPr lang="zh-TW" altLang="en-US" sz="1600" dirty="0">
                <a:latin typeface="標楷體" panose="03000509000000000000" pitchFamily="65" charset="-120"/>
                <a:ea typeface="標楷體" panose="03000509000000000000" pitchFamily="65" charset="-120"/>
              </a:rPr>
              <a:t>的得分   男生跟女生的</a:t>
            </a:r>
            <a:r>
              <a:rPr lang="en-US" altLang="zh-TW" sz="1600" dirty="0">
                <a:latin typeface="標楷體" panose="03000509000000000000" pitchFamily="65" charset="-120"/>
                <a:ea typeface="標楷體" panose="03000509000000000000" pitchFamily="65" charset="-120"/>
              </a:rPr>
              <a:t>T-test P=0.019(&lt;0.05)</a:t>
            </a:r>
            <a:r>
              <a:rPr lang="zh-TW" altLang="en-US" sz="1600" b="1" dirty="0">
                <a:latin typeface="標楷體" panose="03000509000000000000" pitchFamily="65" charset="-120"/>
                <a:ea typeface="標楷體" panose="03000509000000000000" pitchFamily="65" charset="-120"/>
              </a:rPr>
              <a:t>有顯著差異</a:t>
            </a:r>
            <a:endParaRPr lang="en-US" altLang="zh-TW" sz="1600" b="1" dirty="0">
              <a:latin typeface="標楷體" panose="03000509000000000000" pitchFamily="65" charset="-120"/>
              <a:ea typeface="標楷體" panose="03000509000000000000" pitchFamily="65" charset="-120"/>
            </a:endParaRPr>
          </a:p>
          <a:p>
            <a:pPr marL="0" indent="0">
              <a:buFont typeface="Garamond" pitchFamily="18" charset="0"/>
              <a:buNone/>
            </a:pPr>
            <a:r>
              <a:rPr lang="zh-TW" altLang="en-US" sz="1600" dirty="0">
                <a:latin typeface="標楷體" panose="03000509000000000000" pitchFamily="65" charset="-120"/>
                <a:ea typeface="標楷體" panose="03000509000000000000" pitchFamily="65" charset="-120"/>
              </a:rPr>
              <a:t>表示在情境焦慮量表的得分   男生跟女生的</a:t>
            </a:r>
            <a:r>
              <a:rPr lang="en-US" altLang="zh-TW" sz="1600" dirty="0">
                <a:latin typeface="標楷體" panose="03000509000000000000" pitchFamily="65" charset="-120"/>
                <a:ea typeface="標楷體" panose="03000509000000000000" pitchFamily="65" charset="-120"/>
              </a:rPr>
              <a:t>T-test P=0. 713(&gt;0.05)</a:t>
            </a:r>
            <a:r>
              <a:rPr lang="zh-TW" altLang="en-US" sz="1600" dirty="0">
                <a:latin typeface="標楷體" panose="03000509000000000000" pitchFamily="65" charset="-120"/>
                <a:ea typeface="標楷體" panose="03000509000000000000" pitchFamily="65" charset="-120"/>
              </a:rPr>
              <a:t>無顯著差異</a:t>
            </a:r>
            <a:endParaRPr lang="en-US" altLang="zh-TW" sz="1600" dirty="0">
              <a:latin typeface="標楷體" panose="03000509000000000000" pitchFamily="65" charset="-120"/>
              <a:ea typeface="標楷體" panose="03000509000000000000" pitchFamily="65" charset="-120"/>
            </a:endParaRPr>
          </a:p>
        </p:txBody>
      </p:sp>
      <p:pic>
        <p:nvPicPr>
          <p:cNvPr id="12" name="內容版面配置區 3" descr="一張含有 桌 的圖片&#10;&#10;自動產生的描述">
            <a:extLst>
              <a:ext uri="{FF2B5EF4-FFF2-40B4-BE49-F238E27FC236}">
                <a16:creationId xmlns:a16="http://schemas.microsoft.com/office/drawing/2014/main" id="{8A725520-8F18-4BEA-A259-C5F3B4F15865}"/>
              </a:ext>
            </a:extLst>
          </p:cNvPr>
          <p:cNvPicPr>
            <a:picLocks noChangeAspect="1"/>
          </p:cNvPicPr>
          <p:nvPr/>
        </p:nvPicPr>
        <p:blipFill rotWithShape="1">
          <a:blip r:embed="rId5"/>
          <a:srcRect l="17963" t="23407" r="20778" b="54853"/>
          <a:stretch/>
        </p:blipFill>
        <p:spPr>
          <a:xfrm>
            <a:off x="3895338" y="498979"/>
            <a:ext cx="7929728" cy="1611086"/>
          </a:xfrm>
          <a:prstGeom prst="rect">
            <a:avLst/>
          </a:prstGeom>
          <a:noFill/>
        </p:spPr>
      </p:pic>
      <p:sp>
        <p:nvSpPr>
          <p:cNvPr id="13" name="文字方塊 12">
            <a:extLst>
              <a:ext uri="{FF2B5EF4-FFF2-40B4-BE49-F238E27FC236}">
                <a16:creationId xmlns:a16="http://schemas.microsoft.com/office/drawing/2014/main" id="{E31B00F0-2014-43CF-A286-4CA6508DD68C}"/>
              </a:ext>
            </a:extLst>
          </p:cNvPr>
          <p:cNvSpPr txBox="1"/>
          <p:nvPr/>
        </p:nvSpPr>
        <p:spPr>
          <a:xfrm>
            <a:off x="5591470" y="1149403"/>
            <a:ext cx="3282215" cy="276999"/>
          </a:xfrm>
          <a:prstGeom prst="rect">
            <a:avLst/>
          </a:prstGeom>
          <a:noFill/>
        </p:spPr>
        <p:txBody>
          <a:bodyPr wrap="square" rtlCol="0">
            <a:spAutoFit/>
          </a:bodyPr>
          <a:lstStyle/>
          <a:p>
            <a:r>
              <a:rPr lang="zh-TW" altLang="en-US" sz="1200" dirty="0"/>
              <a:t>平均數                        標準差</a:t>
            </a:r>
          </a:p>
        </p:txBody>
      </p:sp>
      <p:sp>
        <p:nvSpPr>
          <p:cNvPr id="14" name="文字方塊 13">
            <a:extLst>
              <a:ext uri="{FF2B5EF4-FFF2-40B4-BE49-F238E27FC236}">
                <a16:creationId xmlns:a16="http://schemas.microsoft.com/office/drawing/2014/main" id="{8C437E16-04DA-416B-99EE-4D51C44266DB}"/>
              </a:ext>
            </a:extLst>
          </p:cNvPr>
          <p:cNvSpPr txBox="1"/>
          <p:nvPr/>
        </p:nvSpPr>
        <p:spPr>
          <a:xfrm>
            <a:off x="10072326" y="1166022"/>
            <a:ext cx="3282214" cy="276999"/>
          </a:xfrm>
          <a:prstGeom prst="rect">
            <a:avLst/>
          </a:prstGeom>
          <a:noFill/>
        </p:spPr>
        <p:txBody>
          <a:bodyPr wrap="square" rtlCol="0">
            <a:spAutoFit/>
          </a:bodyPr>
          <a:lstStyle/>
          <a:p>
            <a:r>
              <a:rPr lang="en-US" altLang="zh-TW" sz="1200" dirty="0"/>
              <a:t>T</a:t>
            </a:r>
            <a:r>
              <a:rPr lang="zh-TW" altLang="en-US" sz="1200" dirty="0"/>
              <a:t>值                    </a:t>
            </a:r>
            <a:r>
              <a:rPr lang="zh-TW" altLang="en-US" sz="1100" dirty="0"/>
              <a:t>顯著性</a:t>
            </a:r>
            <a:r>
              <a:rPr lang="en-US" altLang="zh-TW" sz="1100" dirty="0"/>
              <a:t>p-value</a:t>
            </a:r>
            <a:endParaRPr lang="zh-TW" altLang="en-US" sz="1200" dirty="0"/>
          </a:p>
        </p:txBody>
      </p:sp>
      <p:sp>
        <p:nvSpPr>
          <p:cNvPr id="15" name="矩形: 圓角 14">
            <a:extLst>
              <a:ext uri="{FF2B5EF4-FFF2-40B4-BE49-F238E27FC236}">
                <a16:creationId xmlns:a16="http://schemas.microsoft.com/office/drawing/2014/main" id="{B33BEAEC-F55F-4AC9-87E3-A3D3FF387AC5}"/>
              </a:ext>
            </a:extLst>
          </p:cNvPr>
          <p:cNvSpPr/>
          <p:nvPr/>
        </p:nvSpPr>
        <p:spPr>
          <a:xfrm>
            <a:off x="10808909" y="1426402"/>
            <a:ext cx="666223" cy="50984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7" name="圖片 16">
            <a:extLst>
              <a:ext uri="{FF2B5EF4-FFF2-40B4-BE49-F238E27FC236}">
                <a16:creationId xmlns:a16="http://schemas.microsoft.com/office/drawing/2014/main" id="{F0C2804C-B49B-45A2-AB57-A889D63EA4BB}"/>
              </a:ext>
            </a:extLst>
          </p:cNvPr>
          <p:cNvPicPr>
            <a:picLocks noChangeAspect="1"/>
          </p:cNvPicPr>
          <p:nvPr/>
        </p:nvPicPr>
        <p:blipFill rotWithShape="1">
          <a:blip r:embed="rId6"/>
          <a:srcRect l="17579" t="22062" r="50000" b="23634"/>
          <a:stretch/>
        </p:blipFill>
        <p:spPr>
          <a:xfrm>
            <a:off x="314642" y="480632"/>
            <a:ext cx="3416772" cy="2448979"/>
          </a:xfrm>
          <a:prstGeom prst="rect">
            <a:avLst/>
          </a:prstGeom>
        </p:spPr>
      </p:pic>
      <p:sp>
        <p:nvSpPr>
          <p:cNvPr id="18" name="矩形 17">
            <a:extLst>
              <a:ext uri="{FF2B5EF4-FFF2-40B4-BE49-F238E27FC236}">
                <a16:creationId xmlns:a16="http://schemas.microsoft.com/office/drawing/2014/main" id="{93E0515A-1A95-40BA-87F3-2F2389322BC5}"/>
              </a:ext>
            </a:extLst>
          </p:cNvPr>
          <p:cNvSpPr/>
          <p:nvPr/>
        </p:nvSpPr>
        <p:spPr>
          <a:xfrm rot="1121739">
            <a:off x="3696747" y="3729221"/>
            <a:ext cx="646446" cy="461665"/>
          </a:xfrm>
          <a:prstGeom prst="rect">
            <a:avLst/>
          </a:prstGeom>
        </p:spPr>
        <p:txBody>
          <a:bodyPr wrap="square">
            <a:spAutoFit/>
          </a:bodyPr>
          <a:lstStyle/>
          <a:p>
            <a:r>
              <a:rPr lang="zh-TW" altLang="en-US" sz="2400" dirty="0">
                <a:solidFill>
                  <a:srgbClr val="FF0000"/>
                </a:solidFill>
                <a:sym typeface="Symbol" panose="05050102010706020507" pitchFamily="18" charset="2"/>
              </a:rPr>
              <a:t></a:t>
            </a:r>
            <a:endParaRPr lang="en-US" altLang="zh-TW" sz="2400" dirty="0">
              <a:solidFill>
                <a:srgbClr val="FF0000"/>
              </a:solidFill>
            </a:endParaRPr>
          </a:p>
        </p:txBody>
      </p:sp>
      <p:pic>
        <p:nvPicPr>
          <p:cNvPr id="19" name="圖片 18">
            <a:extLst>
              <a:ext uri="{FF2B5EF4-FFF2-40B4-BE49-F238E27FC236}">
                <a16:creationId xmlns:a16="http://schemas.microsoft.com/office/drawing/2014/main" id="{99458DB4-14E0-4AFD-ABD8-EF26390FB7AE}"/>
              </a:ext>
            </a:extLst>
          </p:cNvPr>
          <p:cNvPicPr>
            <a:picLocks noChangeAspect="1"/>
          </p:cNvPicPr>
          <p:nvPr/>
        </p:nvPicPr>
        <p:blipFill rotWithShape="1">
          <a:blip r:embed="rId7"/>
          <a:srcRect l="17419" t="60692" r="60484" b="14695"/>
          <a:stretch/>
        </p:blipFill>
        <p:spPr>
          <a:xfrm>
            <a:off x="276966" y="2940467"/>
            <a:ext cx="3477329" cy="3468183"/>
          </a:xfrm>
          <a:prstGeom prst="rect">
            <a:avLst/>
          </a:prstGeom>
        </p:spPr>
      </p:pic>
    </p:spTree>
    <p:extLst>
      <p:ext uri="{BB962C8B-B14F-4D97-AF65-F5344CB8AC3E}">
        <p14:creationId xmlns:p14="http://schemas.microsoft.com/office/powerpoint/2010/main" val="19225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82A5F7C-D739-42E9-8A95-32275B59866D}"/>
              </a:ext>
            </a:extLst>
          </p:cNvPr>
          <p:cNvSpPr/>
          <p:nvPr/>
        </p:nvSpPr>
        <p:spPr>
          <a:xfrm>
            <a:off x="662967" y="1946787"/>
            <a:ext cx="10870272" cy="4277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a:extLst>
              <a:ext uri="{FF2B5EF4-FFF2-40B4-BE49-F238E27FC236}">
                <a16:creationId xmlns:a16="http://schemas.microsoft.com/office/drawing/2014/main" id="{EED9EE5D-C721-47B8-B1CA-93ED2DAD4ABC}"/>
              </a:ext>
            </a:extLst>
          </p:cNvPr>
          <p:cNvSpPr>
            <a:spLocks noGrp="1"/>
          </p:cNvSpPr>
          <p:nvPr>
            <p:ph type="title"/>
          </p:nvPr>
        </p:nvSpPr>
        <p:spPr>
          <a:xfrm>
            <a:off x="5088467" y="2200461"/>
            <a:ext cx="2954865" cy="712073"/>
          </a:xfrm>
        </p:spPr>
        <p:txBody>
          <a:bodyPr>
            <a:normAutofit/>
          </a:bodyPr>
          <a:lstStyle/>
          <a:p>
            <a:r>
              <a:rPr lang="zh-TW" altLang="en-US" sz="2800" dirty="0"/>
              <a:t>期中考分析</a:t>
            </a:r>
          </a:p>
        </p:txBody>
      </p:sp>
      <p:pic>
        <p:nvPicPr>
          <p:cNvPr id="4" name="Picture 2">
            <a:extLst>
              <a:ext uri="{FF2B5EF4-FFF2-40B4-BE49-F238E27FC236}">
                <a16:creationId xmlns:a16="http://schemas.microsoft.com/office/drawing/2014/main" id="{E6E1D54F-6535-4B04-A28E-195EF4C2F2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1166" y="2633133"/>
            <a:ext cx="10585136" cy="326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圓角 4">
            <a:extLst>
              <a:ext uri="{FF2B5EF4-FFF2-40B4-BE49-F238E27FC236}">
                <a16:creationId xmlns:a16="http://schemas.microsoft.com/office/drawing/2014/main" id="{9ECA359F-C1CA-4A7C-BA63-6B76EE95C722}"/>
              </a:ext>
            </a:extLst>
          </p:cNvPr>
          <p:cNvSpPr/>
          <p:nvPr/>
        </p:nvSpPr>
        <p:spPr>
          <a:xfrm>
            <a:off x="2650066" y="4334933"/>
            <a:ext cx="1337734" cy="90593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FB86C61E-E61D-4116-9D84-1FC9E78AFCE6}"/>
              </a:ext>
            </a:extLst>
          </p:cNvPr>
          <p:cNvSpPr/>
          <p:nvPr/>
        </p:nvSpPr>
        <p:spPr>
          <a:xfrm>
            <a:off x="3115734" y="642056"/>
            <a:ext cx="6096000" cy="646331"/>
          </a:xfrm>
          <a:prstGeom prst="rect">
            <a:avLst/>
          </a:prstGeom>
        </p:spPr>
        <p:txBody>
          <a:bodyPr>
            <a:spAutoFit/>
          </a:bodyPr>
          <a:lstStyle/>
          <a:p>
            <a:pPr algn="ctr">
              <a:spcBef>
                <a:spcPct val="0"/>
              </a:spcBef>
            </a:pPr>
            <a:r>
              <a:rPr lang="zh-TW" altLang="en-US" sz="3600" dirty="0"/>
              <a:t>課本上的範例</a:t>
            </a:r>
          </a:p>
        </p:txBody>
      </p:sp>
    </p:spTree>
    <p:extLst>
      <p:ext uri="{BB962C8B-B14F-4D97-AF65-F5344CB8AC3E}">
        <p14:creationId xmlns:p14="http://schemas.microsoft.com/office/powerpoint/2010/main" val="327954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17CF1D6A-BC5B-4A76-84BA-F93475747E5E}"/>
              </a:ext>
            </a:extLst>
          </p:cNvPr>
          <p:cNvSpPr/>
          <p:nvPr/>
        </p:nvSpPr>
        <p:spPr>
          <a:xfrm>
            <a:off x="503958" y="986911"/>
            <a:ext cx="11215783" cy="47513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1">
            <a:extLst>
              <a:ext uri="{FF2B5EF4-FFF2-40B4-BE49-F238E27FC236}">
                <a16:creationId xmlns:a16="http://schemas.microsoft.com/office/drawing/2014/main" id="{1469BD08-392C-4B07-BA73-D6B0CACD426D}"/>
              </a:ext>
            </a:extLst>
          </p:cNvPr>
          <p:cNvSpPr txBox="1">
            <a:spLocks noChangeArrowheads="1"/>
          </p:cNvSpPr>
          <p:nvPr/>
        </p:nvSpPr>
        <p:spPr bwMode="auto">
          <a:xfrm>
            <a:off x="2825656" y="379190"/>
            <a:ext cx="7070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2000" dirty="0"/>
              <a:t>SPSS</a:t>
            </a:r>
            <a:r>
              <a:rPr lang="zh-TW" altLang="en-US" sz="2000" dirty="0"/>
              <a:t>呈現方式</a:t>
            </a:r>
            <a:endParaRPr lang="en-US" altLang="zh-TW" sz="2000" dirty="0"/>
          </a:p>
        </p:txBody>
      </p:sp>
      <p:pic>
        <p:nvPicPr>
          <p:cNvPr id="5" name="Picture 2">
            <a:extLst>
              <a:ext uri="{FF2B5EF4-FFF2-40B4-BE49-F238E27FC236}">
                <a16:creationId xmlns:a16="http://schemas.microsoft.com/office/drawing/2014/main" id="{F6E956E1-A435-40AD-9E44-5A3E10B3B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303" y="1411275"/>
            <a:ext cx="7070829" cy="174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3E8EBA4C-C045-4B85-A0B9-9D5915CA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23" y="3154767"/>
            <a:ext cx="10945254" cy="237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DC678187-C39F-432B-87FE-CD2466E8814E}"/>
              </a:ext>
            </a:extLst>
          </p:cNvPr>
          <p:cNvSpPr/>
          <p:nvPr/>
        </p:nvSpPr>
        <p:spPr>
          <a:xfrm>
            <a:off x="6301052" y="5776638"/>
            <a:ext cx="5430910" cy="861774"/>
          </a:xfrm>
          <a:prstGeom prst="rect">
            <a:avLst/>
          </a:prstGeom>
        </p:spPr>
        <p:txBody>
          <a:bodyPr wrap="square">
            <a:spAutoFit/>
          </a:bodyPr>
          <a:lstStyle/>
          <a:p>
            <a:pPr lvl="1"/>
            <a:r>
              <a:rPr lang="zh-TW" altLang="en-US" sz="1600" b="1" dirty="0"/>
              <a:t>統計上的</a:t>
            </a:r>
            <a:r>
              <a:rPr lang="zh-TW" altLang="en-US" sz="1600" b="1" dirty="0">
                <a:solidFill>
                  <a:srgbClr val="FF0000"/>
                </a:solidFill>
              </a:rPr>
              <a:t>差異</a:t>
            </a:r>
            <a:r>
              <a:rPr lang="en-US" altLang="zh-TW" sz="1600" b="1" dirty="0"/>
              <a:t>(difference), </a:t>
            </a:r>
            <a:r>
              <a:rPr lang="zh-TW" altLang="en-US" sz="1600" b="1" dirty="0"/>
              <a:t>要看</a:t>
            </a:r>
            <a:r>
              <a:rPr lang="zh-TW" altLang="en-US" sz="1600" b="1" dirty="0">
                <a:solidFill>
                  <a:srgbClr val="FF0000"/>
                </a:solidFill>
              </a:rPr>
              <a:t>變異</a:t>
            </a:r>
            <a:r>
              <a:rPr lang="en-US" altLang="zh-TW" sz="1600" b="1" dirty="0"/>
              <a:t>(variation)</a:t>
            </a:r>
          </a:p>
          <a:p>
            <a:pPr lvl="1"/>
            <a:r>
              <a:rPr lang="zh-TW" altLang="en-US" sz="1600" dirty="0"/>
              <a:t>變異</a:t>
            </a:r>
            <a:r>
              <a:rPr lang="zh-TW" altLang="en-US" sz="1600" dirty="0">
                <a:solidFill>
                  <a:srgbClr val="FF0000"/>
                </a:solidFill>
              </a:rPr>
              <a:t>小</a:t>
            </a:r>
            <a:r>
              <a:rPr lang="en-US" altLang="zh-TW" sz="1600" dirty="0">
                <a:sym typeface="Wingdings" panose="05000000000000000000" pitchFamily="2" charset="2"/>
              </a:rPr>
              <a:t></a:t>
            </a:r>
            <a:r>
              <a:rPr lang="zh-TW" altLang="en-US" sz="1600" dirty="0">
                <a:sym typeface="Wingdings" panose="05000000000000000000" pitchFamily="2" charset="2"/>
              </a:rPr>
              <a:t>即使是</a:t>
            </a:r>
            <a:r>
              <a:rPr lang="zh-TW" altLang="en-US" sz="1600" dirty="0">
                <a:solidFill>
                  <a:srgbClr val="FF0000"/>
                </a:solidFill>
                <a:sym typeface="Wingdings" panose="05000000000000000000" pitchFamily="2" charset="2"/>
              </a:rPr>
              <a:t>小差異</a:t>
            </a:r>
            <a:r>
              <a:rPr lang="en-US" altLang="zh-TW" sz="1600" dirty="0">
                <a:sym typeface="Wingdings" panose="05000000000000000000" pitchFamily="2" charset="2"/>
              </a:rPr>
              <a:t>, </a:t>
            </a:r>
            <a:r>
              <a:rPr lang="zh-TW" altLang="en-US" sz="1600" dirty="0">
                <a:sym typeface="Wingdings" panose="05000000000000000000" pitchFamily="2" charset="2"/>
              </a:rPr>
              <a:t>也是</a:t>
            </a:r>
            <a:r>
              <a:rPr lang="zh-TW" altLang="en-US" sz="1600" dirty="0">
                <a:solidFill>
                  <a:srgbClr val="FF0000"/>
                </a:solidFill>
                <a:sym typeface="Wingdings" panose="05000000000000000000" pitchFamily="2" charset="2"/>
              </a:rPr>
              <a:t>顯著差異</a:t>
            </a:r>
            <a:endParaRPr lang="en-US" altLang="zh-TW" sz="1600" dirty="0">
              <a:solidFill>
                <a:srgbClr val="FF0000"/>
              </a:solidFill>
              <a:sym typeface="Wingdings" panose="05000000000000000000" pitchFamily="2" charset="2"/>
            </a:endParaRPr>
          </a:p>
          <a:p>
            <a:pPr lvl="1"/>
            <a:r>
              <a:rPr lang="zh-TW" altLang="en-US" sz="1600" dirty="0">
                <a:sym typeface="Wingdings" panose="05000000000000000000" pitchFamily="2" charset="2"/>
              </a:rPr>
              <a:t>變異</a:t>
            </a:r>
            <a:r>
              <a:rPr lang="zh-TW" altLang="en-US" sz="1600" dirty="0">
                <a:solidFill>
                  <a:srgbClr val="FF0000"/>
                </a:solidFill>
                <a:sym typeface="Wingdings" panose="05000000000000000000" pitchFamily="2" charset="2"/>
              </a:rPr>
              <a:t>大</a:t>
            </a:r>
            <a:r>
              <a:rPr lang="en-US" altLang="zh-TW" sz="1600" dirty="0">
                <a:sym typeface="Wingdings" panose="05000000000000000000" pitchFamily="2" charset="2"/>
              </a:rPr>
              <a:t></a:t>
            </a:r>
            <a:r>
              <a:rPr lang="zh-TW" altLang="en-US" sz="1600" b="1" u="sng" dirty="0">
                <a:sym typeface="Wingdings" panose="05000000000000000000" pitchFamily="2" charset="2"/>
              </a:rPr>
              <a:t>小差異</a:t>
            </a:r>
            <a:r>
              <a:rPr lang="en-US" altLang="zh-TW" sz="1600" b="1" u="sng" dirty="0">
                <a:sym typeface="Wingdings" panose="05000000000000000000" pitchFamily="2" charset="2"/>
              </a:rPr>
              <a:t>, </a:t>
            </a:r>
            <a:r>
              <a:rPr lang="zh-TW" altLang="en-US" sz="1600" b="1" u="sng" dirty="0">
                <a:sym typeface="Wingdings" panose="05000000000000000000" pitchFamily="2" charset="2"/>
              </a:rPr>
              <a:t>也就等於沒差異</a:t>
            </a:r>
            <a:r>
              <a:rPr lang="zh-TW" altLang="en-US" sz="1600" dirty="0">
                <a:sym typeface="Wingdings" panose="05000000000000000000" pitchFamily="2" charset="2"/>
              </a:rPr>
              <a:t>了</a:t>
            </a:r>
            <a:endParaRPr lang="en-US" altLang="zh-TW" sz="1600" dirty="0">
              <a:sym typeface="Wingdings" panose="05000000000000000000" pitchFamily="2" charset="2"/>
            </a:endParaRPr>
          </a:p>
        </p:txBody>
      </p:sp>
      <p:sp>
        <p:nvSpPr>
          <p:cNvPr id="9" name="矩形: 圓角 8">
            <a:extLst>
              <a:ext uri="{FF2B5EF4-FFF2-40B4-BE49-F238E27FC236}">
                <a16:creationId xmlns:a16="http://schemas.microsoft.com/office/drawing/2014/main" id="{A74F3A2A-B45C-4309-8A09-F89D20E29A85}"/>
              </a:ext>
            </a:extLst>
          </p:cNvPr>
          <p:cNvSpPr/>
          <p:nvPr/>
        </p:nvSpPr>
        <p:spPr>
          <a:xfrm>
            <a:off x="3006571" y="4331797"/>
            <a:ext cx="2144485" cy="75455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p>
        </p:txBody>
      </p:sp>
      <p:sp>
        <p:nvSpPr>
          <p:cNvPr id="10" name="矩形: 圓角 9">
            <a:extLst>
              <a:ext uri="{FF2B5EF4-FFF2-40B4-BE49-F238E27FC236}">
                <a16:creationId xmlns:a16="http://schemas.microsoft.com/office/drawing/2014/main" id="{5A8F26BA-507D-4F0C-A38C-4F3DABE6A40F}"/>
              </a:ext>
            </a:extLst>
          </p:cNvPr>
          <p:cNvSpPr/>
          <p:nvPr/>
        </p:nvSpPr>
        <p:spPr>
          <a:xfrm>
            <a:off x="6460062" y="4331796"/>
            <a:ext cx="1065833" cy="718457"/>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p>
        </p:txBody>
      </p:sp>
      <p:sp>
        <p:nvSpPr>
          <p:cNvPr id="11" name="文字方塊 10">
            <a:extLst>
              <a:ext uri="{FF2B5EF4-FFF2-40B4-BE49-F238E27FC236}">
                <a16:creationId xmlns:a16="http://schemas.microsoft.com/office/drawing/2014/main" id="{62387CAD-0868-4E3B-9871-7A721A19AFE4}"/>
              </a:ext>
            </a:extLst>
          </p:cNvPr>
          <p:cNvSpPr txBox="1"/>
          <p:nvPr/>
        </p:nvSpPr>
        <p:spPr>
          <a:xfrm>
            <a:off x="5714740" y="1934812"/>
            <a:ext cx="646331" cy="276999"/>
          </a:xfrm>
          <a:prstGeom prst="rect">
            <a:avLst/>
          </a:prstGeom>
          <a:noFill/>
        </p:spPr>
        <p:txBody>
          <a:bodyPr wrap="none" rtlCol="0">
            <a:spAutoFit/>
          </a:bodyPr>
          <a:lstStyle/>
          <a:p>
            <a:r>
              <a:rPr lang="zh-TW" altLang="en-US" sz="1200" dirty="0"/>
              <a:t>平均數</a:t>
            </a:r>
          </a:p>
        </p:txBody>
      </p:sp>
      <p:sp>
        <p:nvSpPr>
          <p:cNvPr id="12" name="文字方塊 11">
            <a:extLst>
              <a:ext uri="{FF2B5EF4-FFF2-40B4-BE49-F238E27FC236}">
                <a16:creationId xmlns:a16="http://schemas.microsoft.com/office/drawing/2014/main" id="{35BDB5CD-84AD-4A28-BB80-1C324DEB6CDC}"/>
              </a:ext>
            </a:extLst>
          </p:cNvPr>
          <p:cNvSpPr txBox="1"/>
          <p:nvPr/>
        </p:nvSpPr>
        <p:spPr>
          <a:xfrm>
            <a:off x="4667326" y="1944887"/>
            <a:ext cx="646331" cy="276999"/>
          </a:xfrm>
          <a:prstGeom prst="rect">
            <a:avLst/>
          </a:prstGeom>
          <a:noFill/>
        </p:spPr>
        <p:txBody>
          <a:bodyPr wrap="none" rtlCol="0">
            <a:spAutoFit/>
          </a:bodyPr>
          <a:lstStyle/>
          <a:p>
            <a:r>
              <a:rPr lang="zh-TW" altLang="en-US" sz="1200" dirty="0"/>
              <a:t>樣本數</a:t>
            </a:r>
          </a:p>
        </p:txBody>
      </p:sp>
      <p:sp>
        <p:nvSpPr>
          <p:cNvPr id="13" name="文字方塊 12">
            <a:extLst>
              <a:ext uri="{FF2B5EF4-FFF2-40B4-BE49-F238E27FC236}">
                <a16:creationId xmlns:a16="http://schemas.microsoft.com/office/drawing/2014/main" id="{D389FCA8-6C16-403B-9719-50E009DEAD88}"/>
              </a:ext>
            </a:extLst>
          </p:cNvPr>
          <p:cNvSpPr txBox="1"/>
          <p:nvPr/>
        </p:nvSpPr>
        <p:spPr>
          <a:xfrm>
            <a:off x="7005195" y="1934812"/>
            <a:ext cx="646331" cy="276999"/>
          </a:xfrm>
          <a:prstGeom prst="rect">
            <a:avLst/>
          </a:prstGeom>
          <a:noFill/>
        </p:spPr>
        <p:txBody>
          <a:bodyPr wrap="none" rtlCol="0">
            <a:spAutoFit/>
          </a:bodyPr>
          <a:lstStyle/>
          <a:p>
            <a:r>
              <a:rPr lang="zh-TW" altLang="en-US" sz="1200" dirty="0"/>
              <a:t>標準差</a:t>
            </a:r>
          </a:p>
        </p:txBody>
      </p:sp>
      <p:sp>
        <p:nvSpPr>
          <p:cNvPr id="14" name="文字方塊 13">
            <a:extLst>
              <a:ext uri="{FF2B5EF4-FFF2-40B4-BE49-F238E27FC236}">
                <a16:creationId xmlns:a16="http://schemas.microsoft.com/office/drawing/2014/main" id="{0F546FA3-4558-45CD-9103-EC08470C2E55}"/>
              </a:ext>
            </a:extLst>
          </p:cNvPr>
          <p:cNvSpPr txBox="1"/>
          <p:nvPr/>
        </p:nvSpPr>
        <p:spPr>
          <a:xfrm>
            <a:off x="8241803" y="1814082"/>
            <a:ext cx="1172116" cy="261610"/>
          </a:xfrm>
          <a:prstGeom prst="rect">
            <a:avLst/>
          </a:prstGeom>
          <a:noFill/>
        </p:spPr>
        <p:txBody>
          <a:bodyPr wrap="none" rtlCol="0">
            <a:spAutoFit/>
          </a:bodyPr>
          <a:lstStyle/>
          <a:p>
            <a:r>
              <a:rPr lang="zh-TW" altLang="en-US" sz="1100" dirty="0"/>
              <a:t>平均數的標準誤</a:t>
            </a:r>
          </a:p>
        </p:txBody>
      </p:sp>
      <p:sp>
        <p:nvSpPr>
          <p:cNvPr id="15" name="文字方塊 14">
            <a:extLst>
              <a:ext uri="{FF2B5EF4-FFF2-40B4-BE49-F238E27FC236}">
                <a16:creationId xmlns:a16="http://schemas.microsoft.com/office/drawing/2014/main" id="{CB5CCC5D-C226-418A-95A4-03491EC70018}"/>
              </a:ext>
            </a:extLst>
          </p:cNvPr>
          <p:cNvSpPr txBox="1"/>
          <p:nvPr/>
        </p:nvSpPr>
        <p:spPr>
          <a:xfrm>
            <a:off x="5496731" y="1275077"/>
            <a:ext cx="1082348" cy="307777"/>
          </a:xfrm>
          <a:prstGeom prst="rect">
            <a:avLst/>
          </a:prstGeom>
          <a:noFill/>
        </p:spPr>
        <p:txBody>
          <a:bodyPr wrap="none" rtlCol="0">
            <a:spAutoFit/>
          </a:bodyPr>
          <a:lstStyle/>
          <a:p>
            <a:r>
              <a:rPr lang="zh-TW" altLang="en-US" sz="1400" dirty="0"/>
              <a:t>組別統計量</a:t>
            </a:r>
          </a:p>
        </p:txBody>
      </p:sp>
      <p:sp>
        <p:nvSpPr>
          <p:cNvPr id="16" name="文字方塊 15">
            <a:extLst>
              <a:ext uri="{FF2B5EF4-FFF2-40B4-BE49-F238E27FC236}">
                <a16:creationId xmlns:a16="http://schemas.microsoft.com/office/drawing/2014/main" id="{22733237-CA3B-4CA3-9001-DECEF286383E}"/>
              </a:ext>
            </a:extLst>
          </p:cNvPr>
          <p:cNvSpPr txBox="1"/>
          <p:nvPr/>
        </p:nvSpPr>
        <p:spPr>
          <a:xfrm>
            <a:off x="628723" y="2453680"/>
            <a:ext cx="2029053" cy="646331"/>
          </a:xfrm>
          <a:prstGeom prst="rect">
            <a:avLst/>
          </a:prstGeom>
          <a:noFill/>
        </p:spPr>
        <p:txBody>
          <a:bodyPr wrap="square" rtlCol="0">
            <a:spAutoFit/>
          </a:bodyPr>
          <a:lstStyle/>
          <a:p>
            <a:r>
              <a:rPr lang="zh-TW" altLang="en-US" sz="1200" dirty="0">
                <a:solidFill>
                  <a:schemeClr val="accent5">
                    <a:lumMod val="75000"/>
                  </a:schemeClr>
                </a:solidFill>
              </a:rPr>
              <a:t>比較兩組</a:t>
            </a:r>
            <a:r>
              <a:rPr lang="en-US" altLang="zh-TW" sz="1200" dirty="0">
                <a:solidFill>
                  <a:schemeClr val="accent5">
                    <a:lumMod val="75000"/>
                  </a:schemeClr>
                </a:solidFill>
              </a:rPr>
              <a:t>(</a:t>
            </a:r>
            <a:r>
              <a:rPr lang="zh-TW" altLang="en-US" sz="1200" dirty="0">
                <a:solidFill>
                  <a:schemeClr val="accent5">
                    <a:lumMod val="75000"/>
                  </a:schemeClr>
                </a:solidFill>
              </a:rPr>
              <a:t>北專丙一、護四二</a:t>
            </a:r>
            <a:r>
              <a:rPr lang="en-US" altLang="zh-TW" sz="1200" dirty="0">
                <a:solidFill>
                  <a:schemeClr val="accent5">
                    <a:lumMod val="75000"/>
                  </a:schemeClr>
                </a:solidFill>
              </a:rPr>
              <a:t>C</a:t>
            </a:r>
            <a:r>
              <a:rPr lang="zh-TW" altLang="en-US" sz="1200" dirty="0">
                <a:solidFill>
                  <a:schemeClr val="accent5">
                    <a:lumMod val="75000"/>
                  </a:schemeClr>
                </a:solidFill>
              </a:rPr>
              <a:t>兩個班級的「分數」有無差異</a:t>
            </a:r>
          </a:p>
        </p:txBody>
      </p:sp>
      <p:sp>
        <p:nvSpPr>
          <p:cNvPr id="17" name="文字方塊 16">
            <a:extLst>
              <a:ext uri="{FF2B5EF4-FFF2-40B4-BE49-F238E27FC236}">
                <a16:creationId xmlns:a16="http://schemas.microsoft.com/office/drawing/2014/main" id="{6884A7C7-D9BF-47DB-A09F-469BF2D29DDD}"/>
              </a:ext>
            </a:extLst>
          </p:cNvPr>
          <p:cNvSpPr txBox="1"/>
          <p:nvPr/>
        </p:nvSpPr>
        <p:spPr>
          <a:xfrm>
            <a:off x="1086878" y="4381741"/>
            <a:ext cx="1620957" cy="1384995"/>
          </a:xfrm>
          <a:prstGeom prst="rect">
            <a:avLst/>
          </a:prstGeom>
          <a:noFill/>
        </p:spPr>
        <p:txBody>
          <a:bodyPr wrap="none" rtlCol="0">
            <a:spAutoFit/>
          </a:bodyPr>
          <a:lstStyle/>
          <a:p>
            <a:r>
              <a:rPr lang="zh-TW" altLang="en-US" sz="1400" dirty="0">
                <a:solidFill>
                  <a:schemeClr val="accent2">
                    <a:lumMod val="75000"/>
                  </a:schemeClr>
                </a:solidFill>
              </a:rPr>
              <a:t>假設變異數相等</a:t>
            </a:r>
            <a:endParaRPr lang="en-US" altLang="zh-TW" sz="1400" dirty="0">
              <a:solidFill>
                <a:schemeClr val="accent2">
                  <a:lumMod val="75000"/>
                </a:schemeClr>
              </a:solidFill>
            </a:endParaRPr>
          </a:p>
          <a:p>
            <a:endParaRPr lang="en-US" altLang="zh-TW" sz="1400" dirty="0">
              <a:solidFill>
                <a:schemeClr val="accent2">
                  <a:lumMod val="75000"/>
                </a:schemeClr>
              </a:solidFill>
            </a:endParaRPr>
          </a:p>
          <a:p>
            <a:endParaRPr lang="en-US" altLang="zh-TW" sz="1400" dirty="0">
              <a:solidFill>
                <a:schemeClr val="accent2">
                  <a:lumMod val="75000"/>
                </a:schemeClr>
              </a:solidFill>
            </a:endParaRPr>
          </a:p>
          <a:p>
            <a:endParaRPr lang="en-US" altLang="zh-TW" sz="1400" dirty="0">
              <a:solidFill>
                <a:schemeClr val="accent2">
                  <a:lumMod val="75000"/>
                </a:schemeClr>
              </a:solidFill>
            </a:endParaRPr>
          </a:p>
          <a:p>
            <a:endParaRPr lang="en-US" altLang="zh-TW" sz="1400" dirty="0">
              <a:solidFill>
                <a:schemeClr val="accent2">
                  <a:lumMod val="75000"/>
                </a:schemeClr>
              </a:solidFill>
            </a:endParaRPr>
          </a:p>
          <a:p>
            <a:r>
              <a:rPr lang="zh-TW" altLang="en-US" sz="1400" dirty="0">
                <a:solidFill>
                  <a:schemeClr val="accent2">
                    <a:lumMod val="75000"/>
                  </a:schemeClr>
                </a:solidFill>
              </a:rPr>
              <a:t>不假設變異數相等</a:t>
            </a:r>
          </a:p>
        </p:txBody>
      </p:sp>
      <p:sp>
        <p:nvSpPr>
          <p:cNvPr id="18" name="文字方塊 17">
            <a:extLst>
              <a:ext uri="{FF2B5EF4-FFF2-40B4-BE49-F238E27FC236}">
                <a16:creationId xmlns:a16="http://schemas.microsoft.com/office/drawing/2014/main" id="{766B05C5-9152-4BD8-9ADF-9188A19268F5}"/>
              </a:ext>
            </a:extLst>
          </p:cNvPr>
          <p:cNvSpPr txBox="1"/>
          <p:nvPr/>
        </p:nvSpPr>
        <p:spPr>
          <a:xfrm>
            <a:off x="3190900" y="5031110"/>
            <a:ext cx="1900821" cy="738664"/>
          </a:xfrm>
          <a:prstGeom prst="rect">
            <a:avLst/>
          </a:prstGeom>
          <a:noFill/>
        </p:spPr>
        <p:txBody>
          <a:bodyPr wrap="square" rtlCol="0">
            <a:spAutoFit/>
          </a:bodyPr>
          <a:lstStyle/>
          <a:p>
            <a:r>
              <a:rPr lang="zh-TW" altLang="en-US" sz="1400" dirty="0">
                <a:solidFill>
                  <a:schemeClr val="accent2">
                    <a:lumMod val="75000"/>
                  </a:schemeClr>
                </a:solidFill>
                <a:highlight>
                  <a:srgbClr val="C0C0C0"/>
                </a:highlight>
              </a:rPr>
              <a:t>Ｆ檢定顯示</a:t>
            </a:r>
            <a:endParaRPr lang="en-US" altLang="zh-TW" sz="1400" dirty="0">
              <a:solidFill>
                <a:schemeClr val="accent2">
                  <a:lumMod val="75000"/>
                </a:schemeClr>
              </a:solidFill>
              <a:highlight>
                <a:srgbClr val="C0C0C0"/>
              </a:highlight>
            </a:endParaRPr>
          </a:p>
          <a:p>
            <a:r>
              <a:rPr lang="zh-TW" altLang="en-US" sz="1400" dirty="0">
                <a:solidFill>
                  <a:schemeClr val="accent2">
                    <a:lumMod val="75000"/>
                  </a:schemeClr>
                </a:solidFill>
                <a:highlight>
                  <a:srgbClr val="C0C0C0"/>
                </a:highlight>
              </a:rPr>
              <a:t>無顯著差異（</a:t>
            </a:r>
            <a:r>
              <a:rPr lang="en-US" altLang="zh-TW" sz="1400" dirty="0">
                <a:solidFill>
                  <a:schemeClr val="accent2">
                    <a:lumMod val="75000"/>
                  </a:schemeClr>
                </a:solidFill>
                <a:highlight>
                  <a:srgbClr val="C0C0C0"/>
                </a:highlight>
              </a:rPr>
              <a:t>&gt;0.05</a:t>
            </a:r>
            <a:r>
              <a:rPr lang="zh-TW" altLang="en-US" sz="1400" dirty="0">
                <a:solidFill>
                  <a:schemeClr val="accent2">
                    <a:lumMod val="75000"/>
                  </a:schemeClr>
                </a:solidFill>
                <a:highlight>
                  <a:srgbClr val="C0C0C0"/>
                </a:highlight>
              </a:rPr>
              <a:t>）</a:t>
            </a:r>
            <a:endParaRPr lang="en-US" altLang="zh-TW" sz="1400" dirty="0">
              <a:solidFill>
                <a:schemeClr val="accent2">
                  <a:lumMod val="75000"/>
                </a:schemeClr>
              </a:solidFill>
              <a:highlight>
                <a:srgbClr val="C0C0C0"/>
              </a:highlight>
            </a:endParaRPr>
          </a:p>
          <a:p>
            <a:r>
              <a:rPr lang="zh-TW" altLang="en-US" sz="1400" dirty="0">
                <a:solidFill>
                  <a:schemeClr val="accent2">
                    <a:lumMod val="75000"/>
                  </a:schemeClr>
                </a:solidFill>
                <a:highlight>
                  <a:srgbClr val="C0C0C0"/>
                </a:highlight>
              </a:rPr>
              <a:t>故要看上面這排</a:t>
            </a:r>
            <a:endParaRPr lang="en-US" altLang="zh-TW" sz="1400" dirty="0">
              <a:solidFill>
                <a:schemeClr val="accent2">
                  <a:lumMod val="75000"/>
                </a:schemeClr>
              </a:solidFill>
              <a:highlight>
                <a:srgbClr val="C0C0C0"/>
              </a:highlight>
            </a:endParaRPr>
          </a:p>
        </p:txBody>
      </p:sp>
      <p:sp>
        <p:nvSpPr>
          <p:cNvPr id="19" name="文字方塊 18">
            <a:extLst>
              <a:ext uri="{FF2B5EF4-FFF2-40B4-BE49-F238E27FC236}">
                <a16:creationId xmlns:a16="http://schemas.microsoft.com/office/drawing/2014/main" id="{005B090F-7ED6-49BB-B697-E124987BFB2C}"/>
              </a:ext>
            </a:extLst>
          </p:cNvPr>
          <p:cNvSpPr txBox="1"/>
          <p:nvPr/>
        </p:nvSpPr>
        <p:spPr>
          <a:xfrm>
            <a:off x="6068176" y="3569989"/>
            <a:ext cx="1820161" cy="738664"/>
          </a:xfrm>
          <a:prstGeom prst="rect">
            <a:avLst/>
          </a:prstGeom>
          <a:noFill/>
        </p:spPr>
        <p:txBody>
          <a:bodyPr wrap="square" rtlCol="0">
            <a:spAutoFit/>
          </a:bodyPr>
          <a:lstStyle/>
          <a:p>
            <a:r>
              <a:rPr lang="zh-TW" altLang="en-US" sz="1400" dirty="0">
                <a:solidFill>
                  <a:schemeClr val="accent2">
                    <a:lumMod val="75000"/>
                  </a:schemeClr>
                </a:solidFill>
                <a:highlight>
                  <a:srgbClr val="C0C0C0"/>
                </a:highlight>
              </a:rPr>
              <a:t>結果顯示</a:t>
            </a:r>
            <a:endParaRPr lang="en-US" altLang="zh-TW" sz="1400" dirty="0">
              <a:solidFill>
                <a:schemeClr val="accent2">
                  <a:lumMod val="75000"/>
                </a:schemeClr>
              </a:solidFill>
              <a:highlight>
                <a:srgbClr val="C0C0C0"/>
              </a:highlight>
            </a:endParaRPr>
          </a:p>
          <a:p>
            <a:r>
              <a:rPr lang="zh-TW" altLang="en-US" sz="1400" dirty="0">
                <a:solidFill>
                  <a:schemeClr val="accent2">
                    <a:lumMod val="75000"/>
                  </a:schemeClr>
                </a:solidFill>
                <a:highlight>
                  <a:srgbClr val="C0C0C0"/>
                </a:highlight>
              </a:rPr>
              <a:t>兩個班成績</a:t>
            </a:r>
            <a:endParaRPr lang="en-US" altLang="zh-TW" sz="1400" dirty="0">
              <a:solidFill>
                <a:schemeClr val="accent2">
                  <a:lumMod val="75000"/>
                </a:schemeClr>
              </a:solidFill>
              <a:highlight>
                <a:srgbClr val="C0C0C0"/>
              </a:highlight>
            </a:endParaRPr>
          </a:p>
          <a:p>
            <a:r>
              <a:rPr lang="zh-TW" altLang="en-US" sz="1400" dirty="0">
                <a:solidFill>
                  <a:schemeClr val="accent2">
                    <a:lumMod val="75000"/>
                  </a:schemeClr>
                </a:solidFill>
                <a:highlight>
                  <a:srgbClr val="C0C0C0"/>
                </a:highlight>
              </a:rPr>
              <a:t>無顯著差異（</a:t>
            </a:r>
            <a:r>
              <a:rPr lang="en-US" altLang="zh-TW" sz="1400" dirty="0">
                <a:solidFill>
                  <a:schemeClr val="accent2">
                    <a:lumMod val="75000"/>
                  </a:schemeClr>
                </a:solidFill>
                <a:highlight>
                  <a:srgbClr val="C0C0C0"/>
                </a:highlight>
              </a:rPr>
              <a:t>&gt;0.05</a:t>
            </a:r>
            <a:r>
              <a:rPr lang="zh-TW" altLang="en-US" sz="1400" dirty="0">
                <a:solidFill>
                  <a:schemeClr val="accent2">
                    <a:lumMod val="75000"/>
                  </a:schemeClr>
                </a:solidFill>
                <a:highlight>
                  <a:srgbClr val="C0C0C0"/>
                </a:highlight>
              </a:rPr>
              <a:t>）</a:t>
            </a:r>
            <a:endParaRPr lang="en-US" altLang="zh-TW" sz="1400" dirty="0">
              <a:solidFill>
                <a:schemeClr val="accent2">
                  <a:lumMod val="75000"/>
                </a:schemeClr>
              </a:solidFill>
              <a:highlight>
                <a:srgbClr val="C0C0C0"/>
              </a:highlight>
            </a:endParaRPr>
          </a:p>
        </p:txBody>
      </p:sp>
      <p:cxnSp>
        <p:nvCxnSpPr>
          <p:cNvPr id="21" name="直線單箭頭接點 20">
            <a:extLst>
              <a:ext uri="{FF2B5EF4-FFF2-40B4-BE49-F238E27FC236}">
                <a16:creationId xmlns:a16="http://schemas.microsoft.com/office/drawing/2014/main" id="{E792F110-4750-4CBE-97E5-1D0AA189B15A}"/>
              </a:ext>
            </a:extLst>
          </p:cNvPr>
          <p:cNvCxnSpPr/>
          <p:nvPr/>
        </p:nvCxnSpPr>
        <p:spPr>
          <a:xfrm flipV="1">
            <a:off x="5030174" y="4906725"/>
            <a:ext cx="1476583" cy="230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530A49A3-AFFB-473D-B6AB-9EB59152E774}"/>
              </a:ext>
            </a:extLst>
          </p:cNvPr>
          <p:cNvSpPr txBox="1"/>
          <p:nvPr/>
        </p:nvSpPr>
        <p:spPr>
          <a:xfrm>
            <a:off x="3127722" y="3260571"/>
            <a:ext cx="1963999" cy="276999"/>
          </a:xfrm>
          <a:prstGeom prst="rect">
            <a:avLst/>
          </a:prstGeom>
          <a:noFill/>
        </p:spPr>
        <p:txBody>
          <a:bodyPr wrap="none" rtlCol="0">
            <a:spAutoFit/>
          </a:bodyPr>
          <a:lstStyle/>
          <a:p>
            <a:r>
              <a:rPr lang="zh-TW" altLang="en-US" sz="1200" dirty="0"/>
              <a:t>變異數相等的</a:t>
            </a:r>
            <a:r>
              <a:rPr lang="en-US" altLang="zh-TW" sz="1200" dirty="0" err="1"/>
              <a:t>Levene</a:t>
            </a:r>
            <a:r>
              <a:rPr lang="zh-TW" altLang="en-US" sz="1200" dirty="0"/>
              <a:t>檢定</a:t>
            </a:r>
          </a:p>
        </p:txBody>
      </p:sp>
      <p:sp>
        <p:nvSpPr>
          <p:cNvPr id="23" name="文字方塊 22">
            <a:extLst>
              <a:ext uri="{FF2B5EF4-FFF2-40B4-BE49-F238E27FC236}">
                <a16:creationId xmlns:a16="http://schemas.microsoft.com/office/drawing/2014/main" id="{516DD41B-AB15-4B5E-BEAA-8759EAA758ED}"/>
              </a:ext>
            </a:extLst>
          </p:cNvPr>
          <p:cNvSpPr txBox="1"/>
          <p:nvPr/>
        </p:nvSpPr>
        <p:spPr>
          <a:xfrm>
            <a:off x="7357462" y="3529733"/>
            <a:ext cx="1481496" cy="276999"/>
          </a:xfrm>
          <a:prstGeom prst="rect">
            <a:avLst/>
          </a:prstGeom>
          <a:noFill/>
        </p:spPr>
        <p:txBody>
          <a:bodyPr wrap="none" rtlCol="0">
            <a:spAutoFit/>
          </a:bodyPr>
          <a:lstStyle/>
          <a:p>
            <a:r>
              <a:rPr lang="zh-TW" altLang="en-US" sz="1200" dirty="0"/>
              <a:t>平均數相等的</a:t>
            </a:r>
            <a:r>
              <a:rPr lang="en-US" altLang="zh-TW" sz="1200" dirty="0"/>
              <a:t>T</a:t>
            </a:r>
            <a:r>
              <a:rPr lang="zh-TW" altLang="en-US" sz="1200" dirty="0"/>
              <a:t>檢定</a:t>
            </a:r>
          </a:p>
        </p:txBody>
      </p:sp>
      <p:sp>
        <p:nvSpPr>
          <p:cNvPr id="24" name="文字方塊 23">
            <a:extLst>
              <a:ext uri="{FF2B5EF4-FFF2-40B4-BE49-F238E27FC236}">
                <a16:creationId xmlns:a16="http://schemas.microsoft.com/office/drawing/2014/main" id="{FC528F06-38B3-4544-8254-0803917A0945}"/>
              </a:ext>
            </a:extLst>
          </p:cNvPr>
          <p:cNvSpPr txBox="1"/>
          <p:nvPr/>
        </p:nvSpPr>
        <p:spPr>
          <a:xfrm>
            <a:off x="9791503" y="3808897"/>
            <a:ext cx="1550424" cy="276999"/>
          </a:xfrm>
          <a:prstGeom prst="rect">
            <a:avLst/>
          </a:prstGeom>
          <a:noFill/>
        </p:spPr>
        <p:txBody>
          <a:bodyPr wrap="none" rtlCol="0">
            <a:spAutoFit/>
          </a:bodyPr>
          <a:lstStyle/>
          <a:p>
            <a:r>
              <a:rPr lang="zh-TW" altLang="en-US" sz="1200" dirty="0"/>
              <a:t>差異</a:t>
            </a:r>
            <a:r>
              <a:rPr lang="en-US" altLang="zh-TW" sz="1200" dirty="0"/>
              <a:t>95%</a:t>
            </a:r>
            <a:r>
              <a:rPr lang="zh-TW" altLang="en-US" sz="1200" dirty="0"/>
              <a:t>的信賴區間</a:t>
            </a:r>
          </a:p>
        </p:txBody>
      </p:sp>
      <p:sp>
        <p:nvSpPr>
          <p:cNvPr id="25" name="文字方塊 24">
            <a:extLst>
              <a:ext uri="{FF2B5EF4-FFF2-40B4-BE49-F238E27FC236}">
                <a16:creationId xmlns:a16="http://schemas.microsoft.com/office/drawing/2014/main" id="{00FCA1AB-1C99-45E4-92DD-C9894BC665EC}"/>
              </a:ext>
            </a:extLst>
          </p:cNvPr>
          <p:cNvSpPr txBox="1"/>
          <p:nvPr/>
        </p:nvSpPr>
        <p:spPr>
          <a:xfrm>
            <a:off x="9791503" y="4281192"/>
            <a:ext cx="1579278" cy="276999"/>
          </a:xfrm>
          <a:prstGeom prst="rect">
            <a:avLst/>
          </a:prstGeom>
          <a:noFill/>
        </p:spPr>
        <p:txBody>
          <a:bodyPr wrap="none" rtlCol="0">
            <a:spAutoFit/>
          </a:bodyPr>
          <a:lstStyle/>
          <a:p>
            <a:r>
              <a:rPr lang="zh-TW" altLang="en-US" sz="1200" dirty="0"/>
              <a:t>下界                  上界</a:t>
            </a:r>
          </a:p>
        </p:txBody>
      </p:sp>
      <p:sp>
        <p:nvSpPr>
          <p:cNvPr id="26" name="文字方塊 25">
            <a:extLst>
              <a:ext uri="{FF2B5EF4-FFF2-40B4-BE49-F238E27FC236}">
                <a16:creationId xmlns:a16="http://schemas.microsoft.com/office/drawing/2014/main" id="{89AC6A49-D554-4BB8-A510-B85A664FD1CA}"/>
              </a:ext>
            </a:extLst>
          </p:cNvPr>
          <p:cNvSpPr txBox="1"/>
          <p:nvPr/>
        </p:nvSpPr>
        <p:spPr>
          <a:xfrm>
            <a:off x="7651526" y="4208842"/>
            <a:ext cx="1829347" cy="276999"/>
          </a:xfrm>
          <a:prstGeom prst="rect">
            <a:avLst/>
          </a:prstGeom>
          <a:noFill/>
        </p:spPr>
        <p:txBody>
          <a:bodyPr wrap="none" rtlCol="0">
            <a:spAutoFit/>
          </a:bodyPr>
          <a:lstStyle/>
          <a:p>
            <a:r>
              <a:rPr lang="zh-TW" altLang="en-US" sz="1200" dirty="0"/>
              <a:t>平均差異      標準誤差異</a:t>
            </a:r>
          </a:p>
        </p:txBody>
      </p:sp>
      <p:sp>
        <p:nvSpPr>
          <p:cNvPr id="27" name="文字方塊 26">
            <a:extLst>
              <a:ext uri="{FF2B5EF4-FFF2-40B4-BE49-F238E27FC236}">
                <a16:creationId xmlns:a16="http://schemas.microsoft.com/office/drawing/2014/main" id="{BECD22E1-C53C-4184-9C9A-37E089FEB678}"/>
              </a:ext>
            </a:extLst>
          </p:cNvPr>
          <p:cNvSpPr txBox="1"/>
          <p:nvPr/>
        </p:nvSpPr>
        <p:spPr>
          <a:xfrm>
            <a:off x="6506757" y="4308653"/>
            <a:ext cx="1066318" cy="276999"/>
          </a:xfrm>
          <a:prstGeom prst="rect">
            <a:avLst/>
          </a:prstGeom>
          <a:noFill/>
        </p:spPr>
        <p:txBody>
          <a:bodyPr wrap="none" rtlCol="0">
            <a:spAutoFit/>
          </a:bodyPr>
          <a:lstStyle/>
          <a:p>
            <a:r>
              <a:rPr lang="zh-TW" altLang="en-US" sz="1200" dirty="0"/>
              <a:t>顯著性</a:t>
            </a:r>
            <a:r>
              <a:rPr lang="en-US" altLang="zh-TW" sz="1200" dirty="0"/>
              <a:t>(</a:t>
            </a:r>
            <a:r>
              <a:rPr lang="zh-TW" altLang="en-US" sz="1200" dirty="0"/>
              <a:t>雙尾</a:t>
            </a:r>
            <a:r>
              <a:rPr lang="en-US" altLang="zh-TW" sz="1200" dirty="0"/>
              <a:t>)</a:t>
            </a:r>
            <a:endParaRPr lang="zh-TW" altLang="en-US" sz="1200" dirty="0"/>
          </a:p>
        </p:txBody>
      </p:sp>
      <p:sp>
        <p:nvSpPr>
          <p:cNvPr id="28" name="文字方塊 27">
            <a:extLst>
              <a:ext uri="{FF2B5EF4-FFF2-40B4-BE49-F238E27FC236}">
                <a16:creationId xmlns:a16="http://schemas.microsoft.com/office/drawing/2014/main" id="{9E897663-0E09-4985-8E0D-8C164F04733A}"/>
              </a:ext>
            </a:extLst>
          </p:cNvPr>
          <p:cNvSpPr txBox="1"/>
          <p:nvPr/>
        </p:nvSpPr>
        <p:spPr>
          <a:xfrm>
            <a:off x="3271560" y="4302644"/>
            <a:ext cx="1687402" cy="276999"/>
          </a:xfrm>
          <a:prstGeom prst="rect">
            <a:avLst/>
          </a:prstGeom>
          <a:noFill/>
        </p:spPr>
        <p:txBody>
          <a:bodyPr wrap="square" rtlCol="0">
            <a:spAutoFit/>
          </a:bodyPr>
          <a:lstStyle/>
          <a:p>
            <a:r>
              <a:rPr lang="en-US" altLang="zh-TW" sz="1200" dirty="0"/>
              <a:t>F</a:t>
            </a:r>
            <a:r>
              <a:rPr lang="zh-TW" altLang="en-US" sz="1200" dirty="0"/>
              <a:t>檢定             顯著性</a:t>
            </a:r>
          </a:p>
        </p:txBody>
      </p:sp>
      <p:sp>
        <p:nvSpPr>
          <p:cNvPr id="30" name="矩形 29">
            <a:extLst>
              <a:ext uri="{FF2B5EF4-FFF2-40B4-BE49-F238E27FC236}">
                <a16:creationId xmlns:a16="http://schemas.microsoft.com/office/drawing/2014/main" id="{2580E6E3-371E-4B31-A05B-5C34F46E33AD}"/>
              </a:ext>
            </a:extLst>
          </p:cNvPr>
          <p:cNvSpPr/>
          <p:nvPr/>
        </p:nvSpPr>
        <p:spPr>
          <a:xfrm>
            <a:off x="6506757" y="295094"/>
            <a:ext cx="6096000" cy="646331"/>
          </a:xfrm>
          <a:prstGeom prst="rect">
            <a:avLst/>
          </a:prstGeom>
        </p:spPr>
        <p:txBody>
          <a:bodyPr>
            <a:spAutoFit/>
          </a:bodyPr>
          <a:lstStyle/>
          <a:p>
            <a:pPr>
              <a:spcBef>
                <a:spcPct val="0"/>
              </a:spcBef>
            </a:pPr>
            <a:r>
              <a:rPr lang="en-US" altLang="zh-TW" dirty="0"/>
              <a:t>Ho: </a:t>
            </a:r>
            <a:r>
              <a:rPr lang="zh-TW" altLang="en-US" dirty="0"/>
              <a:t>北專丙一的平均</a:t>
            </a:r>
            <a:r>
              <a:rPr lang="en-US" altLang="zh-TW" dirty="0"/>
              <a:t>=</a:t>
            </a:r>
            <a:r>
              <a:rPr lang="zh-TW" altLang="en-US" dirty="0"/>
              <a:t>護四二</a:t>
            </a:r>
            <a:r>
              <a:rPr lang="en-US" altLang="zh-TW" dirty="0"/>
              <a:t>C</a:t>
            </a:r>
            <a:r>
              <a:rPr lang="zh-TW" altLang="en-US" dirty="0"/>
              <a:t>的平均</a:t>
            </a:r>
            <a:endParaRPr lang="en-US" altLang="zh-TW" dirty="0"/>
          </a:p>
          <a:p>
            <a:pPr>
              <a:spcBef>
                <a:spcPct val="0"/>
              </a:spcBef>
            </a:pPr>
            <a:r>
              <a:rPr lang="en-US" altLang="zh-TW" dirty="0"/>
              <a:t>H1: </a:t>
            </a:r>
            <a:r>
              <a:rPr lang="zh-TW" altLang="en-US" dirty="0"/>
              <a:t>北專丙一的平均≠護四二</a:t>
            </a:r>
            <a:r>
              <a:rPr lang="en-US" altLang="zh-TW" dirty="0"/>
              <a:t>C</a:t>
            </a:r>
            <a:r>
              <a:rPr lang="zh-TW" altLang="en-US" dirty="0"/>
              <a:t>的平均</a:t>
            </a:r>
          </a:p>
        </p:txBody>
      </p:sp>
    </p:spTree>
    <p:extLst>
      <p:ext uri="{BB962C8B-B14F-4D97-AF65-F5344CB8AC3E}">
        <p14:creationId xmlns:p14="http://schemas.microsoft.com/office/powerpoint/2010/main" val="181677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B87340-E6A2-4334-8A0C-D0AA370A34FC}"/>
              </a:ext>
            </a:extLst>
          </p:cNvPr>
          <p:cNvSpPr>
            <a:spLocks noGrp="1"/>
          </p:cNvSpPr>
          <p:nvPr>
            <p:ph type="title"/>
          </p:nvPr>
        </p:nvSpPr>
        <p:spPr>
          <a:xfrm>
            <a:off x="1066800" y="2743200"/>
            <a:ext cx="10058400" cy="1371600"/>
          </a:xfrm>
        </p:spPr>
        <p:txBody>
          <a:bodyPr/>
          <a:lstStyle/>
          <a:p>
            <a:pPr algn="ctr"/>
            <a:r>
              <a:rPr lang="en-US" altLang="zh-TW" dirty="0"/>
              <a:t>Thank you</a:t>
            </a:r>
            <a:endParaRPr lang="zh-TW" altLang="en-US" dirty="0"/>
          </a:p>
        </p:txBody>
      </p:sp>
    </p:spTree>
    <p:extLst>
      <p:ext uri="{BB962C8B-B14F-4D97-AF65-F5344CB8AC3E}">
        <p14:creationId xmlns:p14="http://schemas.microsoft.com/office/powerpoint/2010/main" val="845415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36804205_TF78757031.potx" id="{A597CB4D-C073-4042-8541-90955E379DB9}" vid="{D84A4115-CBE9-4596-889C-B040DA2F860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1B96DA-D61E-4352-8013-F432E69A2633}">
  <ds:schemaRefs>
    <ds:schemaRef ds:uri="http://schemas.microsoft.com/sharepoint/v3/contenttype/forms"/>
  </ds:schemaRefs>
</ds:datastoreItem>
</file>

<file path=customXml/itemProps2.xml><?xml version="1.0" encoding="utf-8"?>
<ds:datastoreItem xmlns:ds="http://schemas.openxmlformats.org/officeDocument/2006/customXml" ds:itemID="{8728D249-1983-451D-8451-059C0BA5C7B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肥皂設計</Template>
  <TotalTime>212</TotalTime>
  <Words>575</Words>
  <Application>Microsoft Office PowerPoint</Application>
  <PresentationFormat>寬螢幕</PresentationFormat>
  <Paragraphs>62</Paragraphs>
  <Slides>8</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vt:i4>
      </vt:variant>
    </vt:vector>
  </HeadingPairs>
  <TitlesOfParts>
    <vt:vector size="15" baseType="lpstr">
      <vt:lpstr>Microsoft JhengHei UI</vt:lpstr>
      <vt:lpstr>Century Gothic</vt:lpstr>
      <vt:lpstr>Garamond</vt:lpstr>
      <vt:lpstr>Tahoma</vt:lpstr>
      <vt:lpstr>Wingdings</vt:lpstr>
      <vt:lpstr>標楷體</vt:lpstr>
      <vt:lpstr>肥皂</vt:lpstr>
      <vt:lpstr>T-test</vt:lpstr>
      <vt:lpstr>PowerPoint 簡報</vt:lpstr>
      <vt:lpstr>PowerPoint 簡報</vt:lpstr>
      <vt:lpstr>PowerPoint 簡報</vt:lpstr>
      <vt:lpstr>PowerPoint 簡報</vt:lpstr>
      <vt:lpstr>期中考分析</vt:lpstr>
      <vt:lpstr>PowerPoint 簡報</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標題 Lorem Ipsum</dc:title>
  <dc:creator>湯雅榛</dc:creator>
  <cp:lastModifiedBy>湯雅榛</cp:lastModifiedBy>
  <cp:revision>2</cp:revision>
  <dcterms:created xsi:type="dcterms:W3CDTF">2021-05-24T08:16:26Z</dcterms:created>
  <dcterms:modified xsi:type="dcterms:W3CDTF">2021-05-26T08:43:51Z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