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8"/>
  </p:notesMasterIdLst>
  <p:sldIdLst>
    <p:sldId id="256" r:id="rId2"/>
    <p:sldId id="257" r:id="rId3"/>
    <p:sldId id="269" r:id="rId4"/>
    <p:sldId id="260" r:id="rId5"/>
    <p:sldId id="261" r:id="rId6"/>
    <p:sldId id="266" r:id="rId7"/>
    <p:sldId id="267" r:id="rId8"/>
    <p:sldId id="268" r:id="rId9"/>
    <p:sldId id="279" r:id="rId10"/>
    <p:sldId id="278" r:id="rId11"/>
    <p:sldId id="282" r:id="rId12"/>
    <p:sldId id="281" r:id="rId13"/>
    <p:sldId id="283" r:id="rId14"/>
    <p:sldId id="277" r:id="rId15"/>
    <p:sldId id="280" r:id="rId16"/>
    <p:sldId id="286" r:id="rId17"/>
    <p:sldId id="265" r:id="rId18"/>
    <p:sldId id="263" r:id="rId19"/>
    <p:sldId id="270" r:id="rId20"/>
    <p:sldId id="271" r:id="rId21"/>
    <p:sldId id="272" r:id="rId22"/>
    <p:sldId id="285" r:id="rId23"/>
    <p:sldId id="274" r:id="rId24"/>
    <p:sldId id="275" r:id="rId25"/>
    <p:sldId id="273" r:id="rId26"/>
    <p:sldId id="276" r:id="rId2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76584F-9BE6-4595-A003-6EFB3F641DD7}" type="doc">
      <dgm:prSet loTypeId="urn:microsoft.com/office/officeart/2005/8/layout/radial2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CC16EA0-3CFA-4643-B945-8B95D3FBE313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各類運動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04B800D4-B455-41CE-9117-E7A5349BEFEB}" type="parTrans" cxnId="{B7999F5B-1FE9-4A4A-B4EB-157BF0E9B7D5}">
      <dgm:prSet/>
      <dgm:spPr/>
      <dgm:t>
        <a:bodyPr/>
        <a:lstStyle/>
        <a:p>
          <a:endParaRPr lang="zh-TW" altLang="en-US"/>
        </a:p>
      </dgm:t>
    </dgm:pt>
    <dgm:pt modelId="{AEF8BC09-2B31-44C5-9630-68158ECC48AE}" type="sibTrans" cxnId="{B7999F5B-1FE9-4A4A-B4EB-157BF0E9B7D5}">
      <dgm:prSet/>
      <dgm:spPr/>
      <dgm:t>
        <a:bodyPr/>
        <a:lstStyle/>
        <a:p>
          <a:endParaRPr lang="zh-TW" altLang="en-US"/>
        </a:p>
      </dgm:t>
    </dgm:pt>
    <dgm:pt modelId="{C9DA720D-8E0B-4625-AE29-7A52A5E5B059}">
      <dgm:prSet phldrT="[文字]" custT="1"/>
      <dgm:spPr/>
      <dgm:t>
        <a:bodyPr/>
        <a:lstStyle/>
        <a:p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球類</a:t>
          </a:r>
          <a:r>
            <a:rPr lang="en-US" altLang="zh-TW" sz="1800" dirty="0" smtClean="0">
              <a:latin typeface="標楷體" pitchFamily="65" charset="-120"/>
              <a:ea typeface="標楷體" pitchFamily="65" charset="-120"/>
            </a:rPr>
            <a:t>:</a:t>
          </a:r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籃球、足球、羽毛球、排球、躲避球、乒乓球、鉛球、網球、保齡球</a:t>
          </a:r>
          <a:r>
            <a:rPr lang="en-US" altLang="zh-TW" sz="1800" dirty="0" smtClean="0">
              <a:latin typeface="標楷體" pitchFamily="65" charset="-120"/>
              <a:ea typeface="標楷體" pitchFamily="65" charset="-120"/>
            </a:rPr>
            <a:t>…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243EF43B-0CC7-4103-8E4B-3DFECDA88218}" type="parTrans" cxnId="{4638805A-0E65-42AF-9041-C0F6C125F907}">
      <dgm:prSet/>
      <dgm:spPr/>
      <dgm:t>
        <a:bodyPr/>
        <a:lstStyle/>
        <a:p>
          <a:endParaRPr lang="zh-TW" altLang="en-US"/>
        </a:p>
      </dgm:t>
    </dgm:pt>
    <dgm:pt modelId="{BBA9C395-1E80-43C8-AD81-05422EA704D0}" type="sibTrans" cxnId="{4638805A-0E65-42AF-9041-C0F6C125F907}">
      <dgm:prSet/>
      <dgm:spPr/>
      <dgm:t>
        <a:bodyPr/>
        <a:lstStyle/>
        <a:p>
          <a:endParaRPr lang="zh-TW" altLang="en-US"/>
        </a:p>
      </dgm:t>
    </dgm:pt>
    <dgm:pt modelId="{E3CD3082-87F7-482A-ADC3-8CA4784E0789}">
      <dgm:prSet phldrT="[文字]" custT="1"/>
      <dgm:spPr/>
      <dgm:t>
        <a:bodyPr/>
        <a:lstStyle/>
        <a:p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耐力類</a:t>
          </a:r>
          <a:r>
            <a:rPr lang="en-US" altLang="zh-TW" sz="1800" dirty="0" smtClean="0">
              <a:latin typeface="標楷體" pitchFamily="65" charset="-120"/>
              <a:ea typeface="標楷體" pitchFamily="65" charset="-120"/>
            </a:rPr>
            <a:t>:</a:t>
          </a:r>
          <a:r>
            <a:rPr lang="zh-TW" altLang="zh-TW" sz="1800" dirty="0" smtClean="0">
              <a:latin typeface="標楷體" pitchFamily="65" charset="-120"/>
              <a:ea typeface="標楷體" pitchFamily="65" charset="-120"/>
            </a:rPr>
            <a:t>自行車運動</a:t>
          </a:r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、</a:t>
          </a:r>
          <a:r>
            <a:rPr lang="zh-TW" altLang="zh-TW" sz="1800" dirty="0" smtClean="0">
              <a:latin typeface="標楷體" pitchFamily="65" charset="-120"/>
              <a:ea typeface="標楷體" pitchFamily="65" charset="-120"/>
            </a:rPr>
            <a:t>跑步</a:t>
          </a:r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、</a:t>
          </a:r>
          <a:r>
            <a:rPr lang="zh-TW" altLang="zh-TW" sz="1800" dirty="0" smtClean="0">
              <a:latin typeface="標楷體" pitchFamily="65" charset="-120"/>
              <a:ea typeface="標楷體" pitchFamily="65" charset="-120"/>
            </a:rPr>
            <a:t>馬拉松</a:t>
          </a:r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、</a:t>
          </a:r>
          <a:r>
            <a:rPr lang="zh-TW" altLang="zh-TW" sz="1800" dirty="0" smtClean="0">
              <a:latin typeface="標楷體" pitchFamily="65" charset="-120"/>
              <a:ea typeface="標楷體" pitchFamily="65" charset="-120"/>
            </a:rPr>
            <a:t>三項全能</a:t>
          </a:r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、</a:t>
          </a:r>
          <a:r>
            <a:rPr lang="zh-TW" altLang="zh-TW" sz="1800" dirty="0" smtClean="0">
              <a:latin typeface="標楷體" pitchFamily="65" charset="-120"/>
              <a:ea typeface="標楷體" pitchFamily="65" charset="-120"/>
            </a:rPr>
            <a:t>速度輪滑</a:t>
          </a:r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、鐵</a:t>
          </a:r>
          <a:r>
            <a:rPr lang="zh-TW" altLang="zh-TW" sz="1800" dirty="0" smtClean="0">
              <a:latin typeface="標楷體" pitchFamily="65" charset="-120"/>
              <a:ea typeface="標楷體" pitchFamily="65" charset="-120"/>
            </a:rPr>
            <a:t>人三項</a:t>
          </a:r>
          <a:r>
            <a:rPr lang="en-US" altLang="zh-TW" sz="1800" dirty="0" smtClean="0">
              <a:latin typeface="標楷體" pitchFamily="65" charset="-120"/>
              <a:ea typeface="標楷體" pitchFamily="65" charset="-120"/>
            </a:rPr>
            <a:t>…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94BDB6FC-4F19-457B-86C7-D3A030784A06}" type="parTrans" cxnId="{141A0486-05E8-44E9-8CEB-BE421F170EA0}">
      <dgm:prSet/>
      <dgm:spPr/>
      <dgm:t>
        <a:bodyPr/>
        <a:lstStyle/>
        <a:p>
          <a:endParaRPr lang="zh-TW" altLang="en-US"/>
        </a:p>
      </dgm:t>
    </dgm:pt>
    <dgm:pt modelId="{C2B96254-34F5-4013-86BC-10D998200F7F}" type="sibTrans" cxnId="{141A0486-05E8-44E9-8CEB-BE421F170EA0}">
      <dgm:prSet/>
      <dgm:spPr/>
      <dgm:t>
        <a:bodyPr/>
        <a:lstStyle/>
        <a:p>
          <a:endParaRPr lang="zh-TW" altLang="en-US"/>
        </a:p>
      </dgm:t>
    </dgm:pt>
    <dgm:pt modelId="{178103FE-2214-44ED-8D8C-94265F31C6A5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運動的好處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39D0FD5F-3E0D-42D7-87EB-D3A567EA4187}" type="parTrans" cxnId="{CE4D0AD6-E7FF-4D8E-ABC5-63F7AC047BE3}">
      <dgm:prSet/>
      <dgm:spPr/>
      <dgm:t>
        <a:bodyPr/>
        <a:lstStyle/>
        <a:p>
          <a:endParaRPr lang="zh-TW" altLang="en-US"/>
        </a:p>
      </dgm:t>
    </dgm:pt>
    <dgm:pt modelId="{C0A8D015-CA56-45CD-9CB8-CE9B59D08D43}" type="sibTrans" cxnId="{CE4D0AD6-E7FF-4D8E-ABC5-63F7AC047BE3}">
      <dgm:prSet/>
      <dgm:spPr/>
      <dgm:t>
        <a:bodyPr/>
        <a:lstStyle/>
        <a:p>
          <a:endParaRPr lang="zh-TW" altLang="en-US"/>
        </a:p>
      </dgm:t>
    </dgm:pt>
    <dgm:pt modelId="{1B682D18-ECFB-498F-8272-A890A85E6D5F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增強心肺功能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B8DEF86D-C709-4611-A290-D39E03334A89}" type="parTrans" cxnId="{4D1B2427-8662-405D-A4DA-E0F1C1FB3FE1}">
      <dgm:prSet/>
      <dgm:spPr/>
      <dgm:t>
        <a:bodyPr/>
        <a:lstStyle/>
        <a:p>
          <a:endParaRPr lang="zh-TW" altLang="en-US"/>
        </a:p>
      </dgm:t>
    </dgm:pt>
    <dgm:pt modelId="{E3B3A930-563D-409A-9AC8-9D44B01440CA}" type="sibTrans" cxnId="{4D1B2427-8662-405D-A4DA-E0F1C1FB3FE1}">
      <dgm:prSet/>
      <dgm:spPr/>
      <dgm:t>
        <a:bodyPr/>
        <a:lstStyle/>
        <a:p>
          <a:endParaRPr lang="zh-TW" altLang="en-US"/>
        </a:p>
      </dgm:t>
    </dgm:pt>
    <dgm:pt modelId="{5B59546E-98A9-471B-BB8D-B27649EA89C3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消耗熱量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19422EEE-8FA7-4910-BE40-B7106A8CC0B2}" type="parTrans" cxnId="{79BF205E-97FF-430D-89C6-30932DE21B9A}">
      <dgm:prSet/>
      <dgm:spPr/>
      <dgm:t>
        <a:bodyPr/>
        <a:lstStyle/>
        <a:p>
          <a:endParaRPr lang="zh-TW" altLang="en-US"/>
        </a:p>
      </dgm:t>
    </dgm:pt>
    <dgm:pt modelId="{A7AD227E-CAC8-4143-BF58-2A2468967C13}" type="sibTrans" cxnId="{79BF205E-97FF-430D-89C6-30932DE21B9A}">
      <dgm:prSet/>
      <dgm:spPr/>
      <dgm:t>
        <a:bodyPr/>
        <a:lstStyle/>
        <a:p>
          <a:endParaRPr lang="zh-TW" altLang="en-US"/>
        </a:p>
      </dgm:t>
    </dgm:pt>
    <dgm:pt modelId="{FD4CA05D-30DB-4127-B3F6-F0A027A0CAE4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踢足球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2ADE4249-DE74-4000-9A8A-6B64AFE95BC9}" type="parTrans" cxnId="{7622FB09-93CD-4CD7-8016-7E6E1434FDBB}">
      <dgm:prSet/>
      <dgm:spPr/>
      <dgm:t>
        <a:bodyPr/>
        <a:lstStyle/>
        <a:p>
          <a:endParaRPr lang="zh-TW" altLang="en-US"/>
        </a:p>
      </dgm:t>
    </dgm:pt>
    <dgm:pt modelId="{7ED736A7-FE1A-4BB5-BAFB-359537403738}" type="sibTrans" cxnId="{7622FB09-93CD-4CD7-8016-7E6E1434FDBB}">
      <dgm:prSet/>
      <dgm:spPr/>
      <dgm:t>
        <a:bodyPr/>
        <a:lstStyle/>
        <a:p>
          <a:endParaRPr lang="zh-TW" altLang="en-US"/>
        </a:p>
      </dgm:t>
    </dgm:pt>
    <dgm:pt modelId="{BE02AA11-6447-470E-8AA2-ACE74B2E2714}">
      <dgm:prSet phldrT="[文字]" custT="1"/>
      <dgm:spPr/>
      <dgm:t>
        <a:bodyPr/>
        <a:lstStyle/>
        <a:p>
          <a:endParaRPr lang="zh-TW" altLang="en-US" sz="1400" dirty="0">
            <a:latin typeface="標楷體" pitchFamily="65" charset="-120"/>
            <a:ea typeface="標楷體" pitchFamily="65" charset="-120"/>
          </a:endParaRPr>
        </a:p>
      </dgm:t>
    </dgm:pt>
    <dgm:pt modelId="{5DDBF771-AF15-4C5D-9F13-FE32D99A3BA2}" type="parTrans" cxnId="{595BF7F3-D6A8-496D-8420-55AA993A02EC}">
      <dgm:prSet/>
      <dgm:spPr/>
      <dgm:t>
        <a:bodyPr/>
        <a:lstStyle/>
        <a:p>
          <a:endParaRPr lang="zh-TW" altLang="en-US"/>
        </a:p>
      </dgm:t>
    </dgm:pt>
    <dgm:pt modelId="{EE31A046-A5CD-4E73-BED1-21BA75CABFFF}" type="sibTrans" cxnId="{595BF7F3-D6A8-496D-8420-55AA993A02EC}">
      <dgm:prSet/>
      <dgm:spPr/>
      <dgm:t>
        <a:bodyPr/>
        <a:lstStyle/>
        <a:p>
          <a:endParaRPr lang="zh-TW" altLang="en-US"/>
        </a:p>
      </dgm:t>
    </dgm:pt>
    <dgm:pt modelId="{F2C5F0D5-0749-4FFD-8E97-0E3245262CB4}">
      <dgm:prSet phldrT="[文字]" custT="1"/>
      <dgm:spPr/>
      <dgm:t>
        <a:bodyPr/>
        <a:lstStyle/>
        <a:p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體操類</a:t>
          </a:r>
          <a:r>
            <a:rPr lang="en-US" altLang="en-US" sz="1800" dirty="0" smtClean="0">
              <a:latin typeface="標楷體" pitchFamily="65" charset="-120"/>
              <a:ea typeface="標楷體" pitchFamily="65" charset="-120"/>
            </a:rPr>
            <a:t>:</a:t>
          </a:r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藝術體操、特技體操、有氧健身操</a:t>
          </a:r>
          <a:r>
            <a:rPr lang="en-US" altLang="en-US" sz="1800" dirty="0" smtClean="0">
              <a:latin typeface="標楷體" pitchFamily="65" charset="-120"/>
              <a:ea typeface="標楷體" pitchFamily="65" charset="-120"/>
            </a:rPr>
            <a:t>…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AAA29008-16C0-470B-8011-A8CC386D9D2B}" type="parTrans" cxnId="{E3538BE8-B660-49B7-8320-370F9EE4D7C8}">
      <dgm:prSet/>
      <dgm:spPr/>
      <dgm:t>
        <a:bodyPr/>
        <a:lstStyle/>
        <a:p>
          <a:endParaRPr lang="zh-TW" altLang="en-US"/>
        </a:p>
      </dgm:t>
    </dgm:pt>
    <dgm:pt modelId="{D67780F1-A671-477D-BF46-62BCE01C0A95}" type="sibTrans" cxnId="{E3538BE8-B660-49B7-8320-370F9EE4D7C8}">
      <dgm:prSet/>
      <dgm:spPr/>
      <dgm:t>
        <a:bodyPr/>
        <a:lstStyle/>
        <a:p>
          <a:endParaRPr lang="zh-TW" altLang="en-US"/>
        </a:p>
      </dgm:t>
    </dgm:pt>
    <dgm:pt modelId="{21172984-6A61-4253-A0A5-22937DE28B68}">
      <dgm:prSet custT="1"/>
      <dgm:spPr/>
      <dgm:t>
        <a:bodyPr/>
        <a:lstStyle/>
        <a:p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水上運動類</a:t>
          </a:r>
          <a:r>
            <a:rPr lang="en-US" altLang="zh-TW" sz="1800" dirty="0" smtClean="0">
              <a:latin typeface="標楷體" pitchFamily="65" charset="-120"/>
              <a:ea typeface="標楷體" pitchFamily="65" charset="-120"/>
            </a:rPr>
            <a:t>:</a:t>
          </a:r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游泳、划船、跳水、水上芭蕾</a:t>
          </a:r>
          <a:r>
            <a:rPr lang="en-US" altLang="zh-TW" sz="1800" dirty="0" smtClean="0">
              <a:latin typeface="標楷體" pitchFamily="65" charset="-120"/>
              <a:ea typeface="標楷體" pitchFamily="65" charset="-120"/>
            </a:rPr>
            <a:t>…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7233A95C-6849-4715-92BC-86F5B1BB8D08}" type="parTrans" cxnId="{6AC0E4BC-523D-486D-930F-630E3FCC9E90}">
      <dgm:prSet/>
      <dgm:spPr/>
      <dgm:t>
        <a:bodyPr/>
        <a:lstStyle/>
        <a:p>
          <a:endParaRPr lang="zh-TW" altLang="en-US"/>
        </a:p>
      </dgm:t>
    </dgm:pt>
    <dgm:pt modelId="{E8DF0034-4E85-4F12-9830-C8D38A383882}" type="sibTrans" cxnId="{6AC0E4BC-523D-486D-930F-630E3FCC9E90}">
      <dgm:prSet/>
      <dgm:spPr/>
      <dgm:t>
        <a:bodyPr/>
        <a:lstStyle/>
        <a:p>
          <a:endParaRPr lang="zh-TW" altLang="en-US"/>
        </a:p>
      </dgm:t>
    </dgm:pt>
    <dgm:pt modelId="{9D53F8B5-EADC-4808-BC99-9BFEB9EBA517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控制體重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FCF1175B-C476-4E70-AAF9-4FE838DCC07B}" type="parTrans" cxnId="{4BC30AD9-4FDE-4135-AA17-F971BCF52173}">
      <dgm:prSet/>
      <dgm:spPr/>
      <dgm:t>
        <a:bodyPr/>
        <a:lstStyle/>
        <a:p>
          <a:endParaRPr lang="zh-TW" altLang="en-US"/>
        </a:p>
      </dgm:t>
    </dgm:pt>
    <dgm:pt modelId="{5A7A86BA-BE5C-4464-9C67-1CDE56DE73E0}" type="sibTrans" cxnId="{4BC30AD9-4FDE-4135-AA17-F971BCF52173}">
      <dgm:prSet/>
      <dgm:spPr/>
      <dgm:t>
        <a:bodyPr/>
        <a:lstStyle/>
        <a:p>
          <a:endParaRPr lang="zh-TW" altLang="en-US"/>
        </a:p>
      </dgm:t>
    </dgm:pt>
    <dgm:pt modelId="{AB2C92B5-687B-463A-87D5-7F6E38FE6528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幫助血液循環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1690FFE4-B5CA-4471-B964-ABA113CD23F8}" type="parTrans" cxnId="{820C7F5C-9299-43DD-852B-3B3AC770E718}">
      <dgm:prSet/>
      <dgm:spPr/>
      <dgm:t>
        <a:bodyPr/>
        <a:lstStyle/>
        <a:p>
          <a:endParaRPr lang="zh-TW" altLang="en-US"/>
        </a:p>
      </dgm:t>
    </dgm:pt>
    <dgm:pt modelId="{19592FE5-4D23-43DA-9E28-81164B7B714A}" type="sibTrans" cxnId="{820C7F5C-9299-43DD-852B-3B3AC770E718}">
      <dgm:prSet/>
      <dgm:spPr/>
      <dgm:t>
        <a:bodyPr/>
        <a:lstStyle/>
        <a:p>
          <a:endParaRPr lang="zh-TW" altLang="en-US"/>
        </a:p>
      </dgm:t>
    </dgm:pt>
    <dgm:pt modelId="{4B37D10C-33BF-4091-9670-2F2EA78C7B4F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增加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肌肉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27E2E252-05F7-4417-B3FC-7C8391080D39}" type="parTrans" cxnId="{7EA7D985-00A4-4566-9E53-0E01FF250B17}">
      <dgm:prSet/>
      <dgm:spPr/>
      <dgm:t>
        <a:bodyPr/>
        <a:lstStyle/>
        <a:p>
          <a:endParaRPr lang="zh-TW" altLang="en-US"/>
        </a:p>
      </dgm:t>
    </dgm:pt>
    <dgm:pt modelId="{24CD100A-4B6C-48A5-945E-8D46FC61A1A6}" type="sibTrans" cxnId="{7EA7D985-00A4-4566-9E53-0E01FF250B17}">
      <dgm:prSet/>
      <dgm:spPr/>
      <dgm:t>
        <a:bodyPr/>
        <a:lstStyle/>
        <a:p>
          <a:endParaRPr lang="zh-TW" altLang="en-US"/>
        </a:p>
      </dgm:t>
    </dgm:pt>
    <dgm:pt modelId="{4A00D740-3799-4012-856F-3592087A9748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改善情緒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FD17D79C-68CE-47CF-A26E-038A01D39130}" type="parTrans" cxnId="{03961C9E-FB1D-4738-9E9E-9A7C83B6EBD0}">
      <dgm:prSet/>
      <dgm:spPr/>
      <dgm:t>
        <a:bodyPr/>
        <a:lstStyle/>
        <a:p>
          <a:endParaRPr lang="zh-TW" altLang="en-US"/>
        </a:p>
      </dgm:t>
    </dgm:pt>
    <dgm:pt modelId="{777BDB03-051D-42FB-9FC5-FB886445815E}" type="sibTrans" cxnId="{03961C9E-FB1D-4738-9E9E-9A7C83B6EBD0}">
      <dgm:prSet/>
      <dgm:spPr/>
      <dgm:t>
        <a:bodyPr/>
        <a:lstStyle/>
        <a:p>
          <a:endParaRPr lang="zh-TW" altLang="en-US"/>
        </a:p>
      </dgm:t>
    </dgm:pt>
    <dgm:pt modelId="{B7E9701A-B7AC-4E1A-AF45-363D271B6913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舒緩壓力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0A73F669-D86F-4C83-9515-45C131275E32}" type="parTrans" cxnId="{0CF1118E-764F-4F74-BCD3-20E7D269D80C}">
      <dgm:prSet/>
      <dgm:spPr/>
      <dgm:t>
        <a:bodyPr/>
        <a:lstStyle/>
        <a:p>
          <a:endParaRPr lang="zh-TW" altLang="en-US"/>
        </a:p>
      </dgm:t>
    </dgm:pt>
    <dgm:pt modelId="{27847EE2-31BA-47D4-8FE7-1DD92100514D}" type="sibTrans" cxnId="{0CF1118E-764F-4F74-BCD3-20E7D269D80C}">
      <dgm:prSet/>
      <dgm:spPr/>
      <dgm:t>
        <a:bodyPr/>
        <a:lstStyle/>
        <a:p>
          <a:endParaRPr lang="zh-TW" altLang="en-US"/>
        </a:p>
      </dgm:t>
    </dgm:pt>
    <dgm:pt modelId="{50C8AEDA-671C-43E4-8389-C9EA6C54B7F8}">
      <dgm:prSet phldrT="[文字]" custT="1"/>
      <dgm:spPr/>
      <dgm:t>
        <a:bodyPr/>
        <a:lstStyle/>
        <a:p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AFDFD1B5-937D-4281-B944-528A674DDDA2}" type="parTrans" cxnId="{EEB07A91-B45F-41C7-8DFB-19E37B89FE9B}">
      <dgm:prSet/>
      <dgm:spPr/>
      <dgm:t>
        <a:bodyPr/>
        <a:lstStyle/>
        <a:p>
          <a:endParaRPr lang="zh-TW" altLang="en-US"/>
        </a:p>
      </dgm:t>
    </dgm:pt>
    <dgm:pt modelId="{2073D6AB-B5F2-4584-AFA3-1B262684A7AE}" type="sibTrans" cxnId="{EEB07A91-B45F-41C7-8DFB-19E37B89FE9B}">
      <dgm:prSet/>
      <dgm:spPr/>
      <dgm:t>
        <a:bodyPr/>
        <a:lstStyle/>
        <a:p>
          <a:endParaRPr lang="zh-TW" altLang="en-US"/>
        </a:p>
      </dgm:t>
    </dgm:pt>
    <dgm:pt modelId="{A660ED38-8769-4B25-87C6-D5600F1BF1F7}">
      <dgm:prSet phldrT="[文字]" custT="1"/>
      <dgm:spPr/>
      <dgm:t>
        <a:bodyPr/>
        <a:lstStyle/>
        <a:p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E0E5D36C-4470-4597-ACFA-C98FD1BBF4A1}" type="parTrans" cxnId="{3B18D063-2DDB-4A10-A895-1D226FEFCFE1}">
      <dgm:prSet/>
      <dgm:spPr/>
      <dgm:t>
        <a:bodyPr/>
        <a:lstStyle/>
        <a:p>
          <a:endParaRPr lang="zh-TW" altLang="en-US"/>
        </a:p>
      </dgm:t>
    </dgm:pt>
    <dgm:pt modelId="{97DDACEB-D572-4B47-A28A-5510609F3A42}" type="sibTrans" cxnId="{3B18D063-2DDB-4A10-A895-1D226FEFCFE1}">
      <dgm:prSet/>
      <dgm:spPr/>
      <dgm:t>
        <a:bodyPr/>
        <a:lstStyle/>
        <a:p>
          <a:endParaRPr lang="zh-TW" altLang="en-US"/>
        </a:p>
      </dgm:t>
    </dgm:pt>
    <dgm:pt modelId="{CCD50683-A20C-4783-96DF-0E434DCF4B2D}">
      <dgm:prSet phldrT="[文字]" custT="1"/>
      <dgm:spPr/>
      <dgm:t>
        <a:bodyPr/>
        <a:lstStyle/>
        <a:p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484834E5-6DED-48D8-BA60-478F900A1AB5}" type="parTrans" cxnId="{9071213F-3BAB-4254-B6C7-6F31701F48F5}">
      <dgm:prSet/>
      <dgm:spPr/>
      <dgm:t>
        <a:bodyPr/>
        <a:lstStyle/>
        <a:p>
          <a:endParaRPr lang="zh-TW" altLang="en-US"/>
        </a:p>
      </dgm:t>
    </dgm:pt>
    <dgm:pt modelId="{748F1E5C-9E2A-4496-863D-85337BE418E7}" type="sibTrans" cxnId="{9071213F-3BAB-4254-B6C7-6F31701F48F5}">
      <dgm:prSet/>
      <dgm:spPr/>
      <dgm:t>
        <a:bodyPr/>
        <a:lstStyle/>
        <a:p>
          <a:endParaRPr lang="zh-TW" altLang="en-US"/>
        </a:p>
      </dgm:t>
    </dgm:pt>
    <dgm:pt modelId="{8F625F08-2CC0-475C-AD64-7514DC2C6F77}" type="pres">
      <dgm:prSet presAssocID="{C376584F-9BE6-4595-A003-6EFB3F641DD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2045B56-A9CD-4B3F-ABF8-49782A3B1069}" type="pres">
      <dgm:prSet presAssocID="{C376584F-9BE6-4595-A003-6EFB3F641DD7}" presName="cycle" presStyleCnt="0"/>
      <dgm:spPr/>
    </dgm:pt>
    <dgm:pt modelId="{A8F62B37-1BC9-4712-90DC-9D0983CBE967}" type="pres">
      <dgm:prSet presAssocID="{C376584F-9BE6-4595-A003-6EFB3F641DD7}" presName="centerShape" presStyleCnt="0"/>
      <dgm:spPr/>
    </dgm:pt>
    <dgm:pt modelId="{E854A3A0-9C63-4A5B-900E-19C07CE4EC17}" type="pres">
      <dgm:prSet presAssocID="{C376584F-9BE6-4595-A003-6EFB3F641DD7}" presName="connSite" presStyleLbl="node1" presStyleIdx="0" presStyleCnt="4"/>
      <dgm:spPr/>
    </dgm:pt>
    <dgm:pt modelId="{4C757F4C-B6B7-41F7-B585-45F159FDB0B6}" type="pres">
      <dgm:prSet presAssocID="{C376584F-9BE6-4595-A003-6EFB3F641DD7}" presName="visible" presStyleLbl="node1" presStyleIdx="0" presStyleCnt="4" custScaleX="90579" custScaleY="81130" custLinFactNeighborX="-1577" custLinFactNeighborY="-285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B10B6CC-5659-4298-9DB4-7F8DBDF9B3D5}" type="pres">
      <dgm:prSet presAssocID="{04B800D4-B455-41CE-9117-E7A5349BEFEB}" presName="Name25" presStyleLbl="parChTrans1D1" presStyleIdx="0" presStyleCnt="3"/>
      <dgm:spPr/>
      <dgm:t>
        <a:bodyPr/>
        <a:lstStyle/>
        <a:p>
          <a:endParaRPr lang="zh-TW" altLang="en-US"/>
        </a:p>
      </dgm:t>
    </dgm:pt>
    <dgm:pt modelId="{0B786BE8-AD75-48FB-88BA-5F4EF82CD5EF}" type="pres">
      <dgm:prSet presAssocID="{8CC16EA0-3CFA-4643-B945-8B95D3FBE313}" presName="node" presStyleCnt="0"/>
      <dgm:spPr/>
    </dgm:pt>
    <dgm:pt modelId="{07EC608D-FB1D-4C0F-9B1F-524DA102B850}" type="pres">
      <dgm:prSet presAssocID="{8CC16EA0-3CFA-4643-B945-8B95D3FBE313}" presName="parentNode" presStyleLbl="node1" presStyleIdx="1" presStyleCnt="4" custScaleX="97474" custScaleY="85449" custLinFactNeighborX="23385" custLinFactNeighborY="-727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6C7EE8-2029-4203-88D5-A47092DDE6CB}" type="pres">
      <dgm:prSet presAssocID="{8CC16EA0-3CFA-4643-B945-8B95D3FBE313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CE487E-9A93-41B3-A1CA-49436E38D149}" type="pres">
      <dgm:prSet presAssocID="{39D0FD5F-3E0D-42D7-87EB-D3A567EA4187}" presName="Name25" presStyleLbl="parChTrans1D1" presStyleIdx="1" presStyleCnt="3"/>
      <dgm:spPr/>
      <dgm:t>
        <a:bodyPr/>
        <a:lstStyle/>
        <a:p>
          <a:endParaRPr lang="zh-TW" altLang="en-US"/>
        </a:p>
      </dgm:t>
    </dgm:pt>
    <dgm:pt modelId="{F0863E37-5E88-4464-B2BB-0AEE42837F38}" type="pres">
      <dgm:prSet presAssocID="{178103FE-2214-44ED-8D8C-94265F31C6A5}" presName="node" presStyleCnt="0"/>
      <dgm:spPr/>
    </dgm:pt>
    <dgm:pt modelId="{96B4AB96-41BF-4CE7-B533-5EB28BC252F6}" type="pres">
      <dgm:prSet presAssocID="{178103FE-2214-44ED-8D8C-94265F31C6A5}" presName="parentNode" presStyleLbl="node1" presStyleIdx="2" presStyleCnt="4" custScaleX="108296" custScaleY="118304" custLinFactNeighborX="1500" custLinFactNeighborY="8522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41F3AB-E4AF-4C98-A3A2-DC92481D802F}" type="pres">
      <dgm:prSet presAssocID="{178103FE-2214-44ED-8D8C-94265F31C6A5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63DBCD-D6B1-4FEE-8EE3-E440901DC1AD}" type="pres">
      <dgm:prSet presAssocID="{2ADE4249-DE74-4000-9A8A-6B64AFE95BC9}" presName="Name25" presStyleLbl="parChTrans1D1" presStyleIdx="2" presStyleCnt="3"/>
      <dgm:spPr/>
      <dgm:t>
        <a:bodyPr/>
        <a:lstStyle/>
        <a:p>
          <a:endParaRPr lang="zh-TW" altLang="en-US"/>
        </a:p>
      </dgm:t>
    </dgm:pt>
    <dgm:pt modelId="{4B8C6260-E9F8-4EEE-ABD0-AB0A8763D26D}" type="pres">
      <dgm:prSet presAssocID="{FD4CA05D-30DB-4127-B3F6-F0A027A0CAE4}" presName="node" presStyleCnt="0"/>
      <dgm:spPr/>
    </dgm:pt>
    <dgm:pt modelId="{9201A19D-7DB6-49E4-9BAE-FEC0F2A0474F}" type="pres">
      <dgm:prSet presAssocID="{FD4CA05D-30DB-4127-B3F6-F0A027A0CAE4}" presName="parentNode" presStyleLbl="node1" presStyleIdx="3" presStyleCnt="4" custScaleX="80216" custScaleY="80024" custLinFactX="-73625" custLinFactNeighborX="-100000" custLinFactNeighborY="446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6700E7-1EA3-405F-9BD6-833AE11A0D6D}" type="pres">
      <dgm:prSet presAssocID="{FD4CA05D-30DB-4127-B3F6-F0A027A0CAE4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1B55F91-53BB-4023-92A8-E5DDD7A2F396}" type="presOf" srcId="{AB2C92B5-687B-463A-87D5-7F6E38FE6528}" destId="{9F41F3AB-E4AF-4C98-A3A2-DC92481D802F}" srcOrd="0" destOrd="3" presId="urn:microsoft.com/office/officeart/2005/8/layout/radial2"/>
    <dgm:cxn modelId="{09C54C1B-F7AE-421B-BB42-5700856470B0}" type="presOf" srcId="{21172984-6A61-4253-A0A5-22937DE28B68}" destId="{3D6C7EE8-2029-4203-88D5-A47092DDE6CB}" srcOrd="0" destOrd="6" presId="urn:microsoft.com/office/officeart/2005/8/layout/radial2"/>
    <dgm:cxn modelId="{3316F7D1-D467-4EEF-B0FE-8678E665CA70}" type="presOf" srcId="{BE02AA11-6447-470E-8AA2-ACE74B2E2714}" destId="{E56700E7-1EA3-405F-9BD6-833AE11A0D6D}" srcOrd="0" destOrd="0" presId="urn:microsoft.com/office/officeart/2005/8/layout/radial2"/>
    <dgm:cxn modelId="{E9E03AA2-D946-4015-9101-FA3FBE6A0864}" type="presOf" srcId="{4B37D10C-33BF-4091-9670-2F2EA78C7B4F}" destId="{9F41F3AB-E4AF-4C98-A3A2-DC92481D802F}" srcOrd="0" destOrd="4" presId="urn:microsoft.com/office/officeart/2005/8/layout/radial2"/>
    <dgm:cxn modelId="{2CF92519-E905-46B7-9E4C-851304E97D1B}" type="presOf" srcId="{5B59546E-98A9-471B-BB8D-B27649EA89C3}" destId="{9F41F3AB-E4AF-4C98-A3A2-DC92481D802F}" srcOrd="0" destOrd="1" presId="urn:microsoft.com/office/officeart/2005/8/layout/radial2"/>
    <dgm:cxn modelId="{A44606BF-96C4-43DC-8242-127ECF10096C}" type="presOf" srcId="{04B800D4-B455-41CE-9117-E7A5349BEFEB}" destId="{9B10B6CC-5659-4298-9DB4-7F8DBDF9B3D5}" srcOrd="0" destOrd="0" presId="urn:microsoft.com/office/officeart/2005/8/layout/radial2"/>
    <dgm:cxn modelId="{7EA7D985-00A4-4566-9E53-0E01FF250B17}" srcId="{178103FE-2214-44ED-8D8C-94265F31C6A5}" destId="{4B37D10C-33BF-4091-9670-2F2EA78C7B4F}" srcOrd="4" destOrd="0" parTransId="{27E2E252-05F7-4417-B3FC-7C8391080D39}" sibTransId="{24CD100A-4B6C-48A5-945E-8D46FC61A1A6}"/>
    <dgm:cxn modelId="{0CF1118E-764F-4F74-BCD3-20E7D269D80C}" srcId="{178103FE-2214-44ED-8D8C-94265F31C6A5}" destId="{B7E9701A-B7AC-4E1A-AF45-363D271B6913}" srcOrd="6" destOrd="0" parTransId="{0A73F669-D86F-4C83-9515-45C131275E32}" sibTransId="{27847EE2-31BA-47D4-8FE7-1DD92100514D}"/>
    <dgm:cxn modelId="{9071213F-3BAB-4254-B6C7-6F31701F48F5}" srcId="{8CC16EA0-3CFA-4643-B945-8B95D3FBE313}" destId="{CCD50683-A20C-4783-96DF-0E434DCF4B2D}" srcOrd="2" destOrd="0" parTransId="{484834E5-6DED-48D8-BA60-478F900A1AB5}" sibTransId="{748F1E5C-9E2A-4496-863D-85337BE418E7}"/>
    <dgm:cxn modelId="{4638805A-0E65-42AF-9041-C0F6C125F907}" srcId="{8CC16EA0-3CFA-4643-B945-8B95D3FBE313}" destId="{C9DA720D-8E0B-4625-AE29-7A52A5E5B059}" srcOrd="3" destOrd="0" parTransId="{243EF43B-0CC7-4103-8E4B-3DFECDA88218}" sibTransId="{BBA9C395-1E80-43C8-AD81-05422EA704D0}"/>
    <dgm:cxn modelId="{8531A64D-FB41-43C1-8549-797E6A953949}" type="presOf" srcId="{B7E9701A-B7AC-4E1A-AF45-363D271B6913}" destId="{9F41F3AB-E4AF-4C98-A3A2-DC92481D802F}" srcOrd="0" destOrd="6" presId="urn:microsoft.com/office/officeart/2005/8/layout/radial2"/>
    <dgm:cxn modelId="{E3538BE8-B660-49B7-8320-370F9EE4D7C8}" srcId="{8CC16EA0-3CFA-4643-B945-8B95D3FBE313}" destId="{F2C5F0D5-0749-4FFD-8E97-0E3245262CB4}" srcOrd="5" destOrd="0" parTransId="{AAA29008-16C0-470B-8011-A8CC386D9D2B}" sibTransId="{D67780F1-A671-477D-BF46-62BCE01C0A95}"/>
    <dgm:cxn modelId="{4D1B2427-8662-405D-A4DA-E0F1C1FB3FE1}" srcId="{178103FE-2214-44ED-8D8C-94265F31C6A5}" destId="{1B682D18-ECFB-498F-8272-A890A85E6D5F}" srcOrd="0" destOrd="0" parTransId="{B8DEF86D-C709-4611-A290-D39E03334A89}" sibTransId="{E3B3A930-563D-409A-9AC8-9D44B01440CA}"/>
    <dgm:cxn modelId="{6AC0E4BC-523D-486D-930F-630E3FCC9E90}" srcId="{8CC16EA0-3CFA-4643-B945-8B95D3FBE313}" destId="{21172984-6A61-4253-A0A5-22937DE28B68}" srcOrd="6" destOrd="0" parTransId="{7233A95C-6849-4715-92BC-86F5B1BB8D08}" sibTransId="{E8DF0034-4E85-4F12-9830-C8D38A383882}"/>
    <dgm:cxn modelId="{7AE2A519-FED1-4F5E-8EBC-F5809655565A}" type="presOf" srcId="{CCD50683-A20C-4783-96DF-0E434DCF4B2D}" destId="{3D6C7EE8-2029-4203-88D5-A47092DDE6CB}" srcOrd="0" destOrd="2" presId="urn:microsoft.com/office/officeart/2005/8/layout/radial2"/>
    <dgm:cxn modelId="{AC459466-B2EE-41E3-95B4-D1E3D754D849}" type="presOf" srcId="{1B682D18-ECFB-498F-8272-A890A85E6D5F}" destId="{9F41F3AB-E4AF-4C98-A3A2-DC92481D802F}" srcOrd="0" destOrd="0" presId="urn:microsoft.com/office/officeart/2005/8/layout/radial2"/>
    <dgm:cxn modelId="{E481C8BF-4F94-420F-932A-4C53F3948E98}" type="presOf" srcId="{FD4CA05D-30DB-4127-B3F6-F0A027A0CAE4}" destId="{9201A19D-7DB6-49E4-9BAE-FEC0F2A0474F}" srcOrd="0" destOrd="0" presId="urn:microsoft.com/office/officeart/2005/8/layout/radial2"/>
    <dgm:cxn modelId="{B7999F5B-1FE9-4A4A-B4EB-157BF0E9B7D5}" srcId="{C376584F-9BE6-4595-A003-6EFB3F641DD7}" destId="{8CC16EA0-3CFA-4643-B945-8B95D3FBE313}" srcOrd="0" destOrd="0" parTransId="{04B800D4-B455-41CE-9117-E7A5349BEFEB}" sibTransId="{AEF8BC09-2B31-44C5-9630-68158ECC48AE}"/>
    <dgm:cxn modelId="{595BF7F3-D6A8-496D-8420-55AA993A02EC}" srcId="{FD4CA05D-30DB-4127-B3F6-F0A027A0CAE4}" destId="{BE02AA11-6447-470E-8AA2-ACE74B2E2714}" srcOrd="0" destOrd="0" parTransId="{5DDBF771-AF15-4C5D-9F13-FE32D99A3BA2}" sibTransId="{EE31A046-A5CD-4E73-BED1-21BA75CABFFF}"/>
    <dgm:cxn modelId="{3B18D063-2DDB-4A10-A895-1D226FEFCFE1}" srcId="{8CC16EA0-3CFA-4643-B945-8B95D3FBE313}" destId="{A660ED38-8769-4B25-87C6-D5600F1BF1F7}" srcOrd="1" destOrd="0" parTransId="{E0E5D36C-4470-4597-ACFA-C98FD1BBF4A1}" sibTransId="{97DDACEB-D572-4B47-A28A-5510609F3A42}"/>
    <dgm:cxn modelId="{DA9E1051-7FEE-4651-B7FF-AB75C411414B}" type="presOf" srcId="{178103FE-2214-44ED-8D8C-94265F31C6A5}" destId="{96B4AB96-41BF-4CE7-B533-5EB28BC252F6}" srcOrd="0" destOrd="0" presId="urn:microsoft.com/office/officeart/2005/8/layout/radial2"/>
    <dgm:cxn modelId="{7A7FB544-E593-4851-9D3E-3127216EE056}" type="presOf" srcId="{9D53F8B5-EADC-4808-BC99-9BFEB9EBA517}" destId="{9F41F3AB-E4AF-4C98-A3A2-DC92481D802F}" srcOrd="0" destOrd="2" presId="urn:microsoft.com/office/officeart/2005/8/layout/radial2"/>
    <dgm:cxn modelId="{CE4D0AD6-E7FF-4D8E-ABC5-63F7AC047BE3}" srcId="{C376584F-9BE6-4595-A003-6EFB3F641DD7}" destId="{178103FE-2214-44ED-8D8C-94265F31C6A5}" srcOrd="1" destOrd="0" parTransId="{39D0FD5F-3E0D-42D7-87EB-D3A567EA4187}" sibTransId="{C0A8D015-CA56-45CD-9CB8-CE9B59D08D43}"/>
    <dgm:cxn modelId="{4BC30AD9-4FDE-4135-AA17-F971BCF52173}" srcId="{178103FE-2214-44ED-8D8C-94265F31C6A5}" destId="{9D53F8B5-EADC-4808-BC99-9BFEB9EBA517}" srcOrd="2" destOrd="0" parTransId="{FCF1175B-C476-4E70-AAF9-4FE838DCC07B}" sibTransId="{5A7A86BA-BE5C-4464-9C67-1CDE56DE73E0}"/>
    <dgm:cxn modelId="{79BF205E-97FF-430D-89C6-30932DE21B9A}" srcId="{178103FE-2214-44ED-8D8C-94265F31C6A5}" destId="{5B59546E-98A9-471B-BB8D-B27649EA89C3}" srcOrd="1" destOrd="0" parTransId="{19422EEE-8FA7-4910-BE40-B7106A8CC0B2}" sibTransId="{A7AD227E-CAC8-4143-BF58-2A2468967C13}"/>
    <dgm:cxn modelId="{FC4F23E8-CE97-4902-92EA-78AE45C0F29E}" type="presOf" srcId="{C9DA720D-8E0B-4625-AE29-7A52A5E5B059}" destId="{3D6C7EE8-2029-4203-88D5-A47092DDE6CB}" srcOrd="0" destOrd="3" presId="urn:microsoft.com/office/officeart/2005/8/layout/radial2"/>
    <dgm:cxn modelId="{F42EF04A-AC24-4374-8F3A-0E581381309B}" type="presOf" srcId="{4A00D740-3799-4012-856F-3592087A9748}" destId="{9F41F3AB-E4AF-4C98-A3A2-DC92481D802F}" srcOrd="0" destOrd="5" presId="urn:microsoft.com/office/officeart/2005/8/layout/radial2"/>
    <dgm:cxn modelId="{E99281D7-BA38-449E-915D-4AFE85A302F9}" type="presOf" srcId="{F2C5F0D5-0749-4FFD-8E97-0E3245262CB4}" destId="{3D6C7EE8-2029-4203-88D5-A47092DDE6CB}" srcOrd="0" destOrd="5" presId="urn:microsoft.com/office/officeart/2005/8/layout/radial2"/>
    <dgm:cxn modelId="{98E67F86-76DE-457D-80D5-2F3AE3B98687}" type="presOf" srcId="{2ADE4249-DE74-4000-9A8A-6B64AFE95BC9}" destId="{A263DBCD-D6B1-4FEE-8EE3-E440901DC1AD}" srcOrd="0" destOrd="0" presId="urn:microsoft.com/office/officeart/2005/8/layout/radial2"/>
    <dgm:cxn modelId="{DBAB8168-9989-428E-A020-5C6A290236A9}" type="presOf" srcId="{8CC16EA0-3CFA-4643-B945-8B95D3FBE313}" destId="{07EC608D-FB1D-4C0F-9B1F-524DA102B850}" srcOrd="0" destOrd="0" presId="urn:microsoft.com/office/officeart/2005/8/layout/radial2"/>
    <dgm:cxn modelId="{E7F6ACAE-D3F1-42E4-BDCF-6B8A963EDA79}" type="presOf" srcId="{39D0FD5F-3E0D-42D7-87EB-D3A567EA4187}" destId="{1FCE487E-9A93-41B3-A1CA-49436E38D149}" srcOrd="0" destOrd="0" presId="urn:microsoft.com/office/officeart/2005/8/layout/radial2"/>
    <dgm:cxn modelId="{61C0227F-2742-49E7-ABF0-083B0B491410}" type="presOf" srcId="{E3CD3082-87F7-482A-ADC3-8CA4784E0789}" destId="{3D6C7EE8-2029-4203-88D5-A47092DDE6CB}" srcOrd="0" destOrd="4" presId="urn:microsoft.com/office/officeart/2005/8/layout/radial2"/>
    <dgm:cxn modelId="{141A0486-05E8-44E9-8CEB-BE421F170EA0}" srcId="{8CC16EA0-3CFA-4643-B945-8B95D3FBE313}" destId="{E3CD3082-87F7-482A-ADC3-8CA4784E0789}" srcOrd="4" destOrd="0" parTransId="{94BDB6FC-4F19-457B-86C7-D3A030784A06}" sibTransId="{C2B96254-34F5-4013-86BC-10D998200F7F}"/>
    <dgm:cxn modelId="{33937DE4-4722-4B80-A7E1-32C18B585CB9}" type="presOf" srcId="{A660ED38-8769-4B25-87C6-D5600F1BF1F7}" destId="{3D6C7EE8-2029-4203-88D5-A47092DDE6CB}" srcOrd="0" destOrd="1" presId="urn:microsoft.com/office/officeart/2005/8/layout/radial2"/>
    <dgm:cxn modelId="{EEB07A91-B45F-41C7-8DFB-19E37B89FE9B}" srcId="{8CC16EA0-3CFA-4643-B945-8B95D3FBE313}" destId="{50C8AEDA-671C-43E4-8389-C9EA6C54B7F8}" srcOrd="0" destOrd="0" parTransId="{AFDFD1B5-937D-4281-B944-528A674DDDA2}" sibTransId="{2073D6AB-B5F2-4584-AFA3-1B262684A7AE}"/>
    <dgm:cxn modelId="{BC646F7F-D3E2-4E3E-BA7B-DF6FD53CE5AE}" type="presOf" srcId="{50C8AEDA-671C-43E4-8389-C9EA6C54B7F8}" destId="{3D6C7EE8-2029-4203-88D5-A47092DDE6CB}" srcOrd="0" destOrd="0" presId="urn:microsoft.com/office/officeart/2005/8/layout/radial2"/>
    <dgm:cxn modelId="{820C7F5C-9299-43DD-852B-3B3AC770E718}" srcId="{178103FE-2214-44ED-8D8C-94265F31C6A5}" destId="{AB2C92B5-687B-463A-87D5-7F6E38FE6528}" srcOrd="3" destOrd="0" parTransId="{1690FFE4-B5CA-4471-B964-ABA113CD23F8}" sibTransId="{19592FE5-4D23-43DA-9E28-81164B7B714A}"/>
    <dgm:cxn modelId="{0C97FB7B-A553-4121-B8FA-A6FAEECB25B8}" type="presOf" srcId="{C376584F-9BE6-4595-A003-6EFB3F641DD7}" destId="{8F625F08-2CC0-475C-AD64-7514DC2C6F77}" srcOrd="0" destOrd="0" presId="urn:microsoft.com/office/officeart/2005/8/layout/radial2"/>
    <dgm:cxn modelId="{7622FB09-93CD-4CD7-8016-7E6E1434FDBB}" srcId="{C376584F-9BE6-4595-A003-6EFB3F641DD7}" destId="{FD4CA05D-30DB-4127-B3F6-F0A027A0CAE4}" srcOrd="2" destOrd="0" parTransId="{2ADE4249-DE74-4000-9A8A-6B64AFE95BC9}" sibTransId="{7ED736A7-FE1A-4BB5-BAFB-359537403738}"/>
    <dgm:cxn modelId="{03961C9E-FB1D-4738-9E9E-9A7C83B6EBD0}" srcId="{178103FE-2214-44ED-8D8C-94265F31C6A5}" destId="{4A00D740-3799-4012-856F-3592087A9748}" srcOrd="5" destOrd="0" parTransId="{FD17D79C-68CE-47CF-A26E-038A01D39130}" sibTransId="{777BDB03-051D-42FB-9FC5-FB886445815E}"/>
    <dgm:cxn modelId="{352B31AB-54FD-475E-A558-D1513B947740}" type="presParOf" srcId="{8F625F08-2CC0-475C-AD64-7514DC2C6F77}" destId="{A2045B56-A9CD-4B3F-ABF8-49782A3B1069}" srcOrd="0" destOrd="0" presId="urn:microsoft.com/office/officeart/2005/8/layout/radial2"/>
    <dgm:cxn modelId="{6B775B2B-AC08-423D-ADF5-AC414D8EA487}" type="presParOf" srcId="{A2045B56-A9CD-4B3F-ABF8-49782A3B1069}" destId="{A8F62B37-1BC9-4712-90DC-9D0983CBE967}" srcOrd="0" destOrd="0" presId="urn:microsoft.com/office/officeart/2005/8/layout/radial2"/>
    <dgm:cxn modelId="{178B4A22-7AC6-435B-AB4C-F2E5CD81CB60}" type="presParOf" srcId="{A8F62B37-1BC9-4712-90DC-9D0983CBE967}" destId="{E854A3A0-9C63-4A5B-900E-19C07CE4EC17}" srcOrd="0" destOrd="0" presId="urn:microsoft.com/office/officeart/2005/8/layout/radial2"/>
    <dgm:cxn modelId="{5D0E63B3-3FDF-42FF-960E-01612099FEBC}" type="presParOf" srcId="{A8F62B37-1BC9-4712-90DC-9D0983CBE967}" destId="{4C757F4C-B6B7-41F7-B585-45F159FDB0B6}" srcOrd="1" destOrd="0" presId="urn:microsoft.com/office/officeart/2005/8/layout/radial2"/>
    <dgm:cxn modelId="{8620E496-DBFF-416E-B76C-8C44C598A8C9}" type="presParOf" srcId="{A2045B56-A9CD-4B3F-ABF8-49782A3B1069}" destId="{9B10B6CC-5659-4298-9DB4-7F8DBDF9B3D5}" srcOrd="1" destOrd="0" presId="urn:microsoft.com/office/officeart/2005/8/layout/radial2"/>
    <dgm:cxn modelId="{E763DE0D-2C1A-42A3-A786-1A955DAB9D29}" type="presParOf" srcId="{A2045B56-A9CD-4B3F-ABF8-49782A3B1069}" destId="{0B786BE8-AD75-48FB-88BA-5F4EF82CD5EF}" srcOrd="2" destOrd="0" presId="urn:microsoft.com/office/officeart/2005/8/layout/radial2"/>
    <dgm:cxn modelId="{11E27828-1A9B-4878-9318-C61FAC375C04}" type="presParOf" srcId="{0B786BE8-AD75-48FB-88BA-5F4EF82CD5EF}" destId="{07EC608D-FB1D-4C0F-9B1F-524DA102B850}" srcOrd="0" destOrd="0" presId="urn:microsoft.com/office/officeart/2005/8/layout/radial2"/>
    <dgm:cxn modelId="{23C6A438-9A24-46BE-A49A-E5323907925B}" type="presParOf" srcId="{0B786BE8-AD75-48FB-88BA-5F4EF82CD5EF}" destId="{3D6C7EE8-2029-4203-88D5-A47092DDE6CB}" srcOrd="1" destOrd="0" presId="urn:microsoft.com/office/officeart/2005/8/layout/radial2"/>
    <dgm:cxn modelId="{C1F23B46-AC82-41D8-8199-44967CC779CC}" type="presParOf" srcId="{A2045B56-A9CD-4B3F-ABF8-49782A3B1069}" destId="{1FCE487E-9A93-41B3-A1CA-49436E38D149}" srcOrd="3" destOrd="0" presId="urn:microsoft.com/office/officeart/2005/8/layout/radial2"/>
    <dgm:cxn modelId="{958BC9EF-9B19-4E59-8C79-C8517D120A02}" type="presParOf" srcId="{A2045B56-A9CD-4B3F-ABF8-49782A3B1069}" destId="{F0863E37-5E88-4464-B2BB-0AEE42837F38}" srcOrd="4" destOrd="0" presId="urn:microsoft.com/office/officeart/2005/8/layout/radial2"/>
    <dgm:cxn modelId="{3F7C9EB5-0B2B-4118-9AD3-8674D09474AD}" type="presParOf" srcId="{F0863E37-5E88-4464-B2BB-0AEE42837F38}" destId="{96B4AB96-41BF-4CE7-B533-5EB28BC252F6}" srcOrd="0" destOrd="0" presId="urn:microsoft.com/office/officeart/2005/8/layout/radial2"/>
    <dgm:cxn modelId="{57F0EF6E-424F-432C-BB80-829ED097A6ED}" type="presParOf" srcId="{F0863E37-5E88-4464-B2BB-0AEE42837F38}" destId="{9F41F3AB-E4AF-4C98-A3A2-DC92481D802F}" srcOrd="1" destOrd="0" presId="urn:microsoft.com/office/officeart/2005/8/layout/radial2"/>
    <dgm:cxn modelId="{0C03710E-9738-404B-B576-B93E4AB04BBF}" type="presParOf" srcId="{A2045B56-A9CD-4B3F-ABF8-49782A3B1069}" destId="{A263DBCD-D6B1-4FEE-8EE3-E440901DC1AD}" srcOrd="5" destOrd="0" presId="urn:microsoft.com/office/officeart/2005/8/layout/radial2"/>
    <dgm:cxn modelId="{56C36755-DAD0-409D-ADBD-FC477E20C158}" type="presParOf" srcId="{A2045B56-A9CD-4B3F-ABF8-49782A3B1069}" destId="{4B8C6260-E9F8-4EEE-ABD0-AB0A8763D26D}" srcOrd="6" destOrd="0" presId="urn:microsoft.com/office/officeart/2005/8/layout/radial2"/>
    <dgm:cxn modelId="{954A187E-4C29-40BD-A043-5F96D79461E1}" type="presParOf" srcId="{4B8C6260-E9F8-4EEE-ABD0-AB0A8763D26D}" destId="{9201A19D-7DB6-49E4-9BAE-FEC0F2A0474F}" srcOrd="0" destOrd="0" presId="urn:microsoft.com/office/officeart/2005/8/layout/radial2"/>
    <dgm:cxn modelId="{E306633C-3E1F-45E1-BA58-D91B522698C3}" type="presParOf" srcId="{4B8C6260-E9F8-4EEE-ABD0-AB0A8763D26D}" destId="{E56700E7-1EA3-405F-9BD6-833AE11A0D6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8B3E4-4A51-46BC-8660-894EA0C417E0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DD938-6B8E-404B-AC8C-189AEA9742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772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DD938-6B8E-404B-AC8C-189AEA974244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196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9DDE23C-BBB5-46F4-A7F2-D7CD9F89566E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14E844E-9CE7-4D1E-BED6-9B68F2FDD422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7366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E23C-BBB5-46F4-A7F2-D7CD9F89566E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844E-9CE7-4D1E-BED6-9B68F2FDD4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043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E23C-BBB5-46F4-A7F2-D7CD9F89566E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844E-9CE7-4D1E-BED6-9B68F2FDD4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182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E23C-BBB5-46F4-A7F2-D7CD9F89566E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844E-9CE7-4D1E-BED6-9B68F2FDD4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4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DDE23C-BBB5-46F4-A7F2-D7CD9F89566E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4E844E-9CE7-4D1E-BED6-9B68F2FDD42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51422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E23C-BBB5-46F4-A7F2-D7CD9F89566E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844E-9CE7-4D1E-BED6-9B68F2FDD4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012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E23C-BBB5-46F4-A7F2-D7CD9F89566E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844E-9CE7-4D1E-BED6-9B68F2FDD4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627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E23C-BBB5-46F4-A7F2-D7CD9F89566E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844E-9CE7-4D1E-BED6-9B68F2FDD4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48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E23C-BBB5-46F4-A7F2-D7CD9F89566E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844E-9CE7-4D1E-BED6-9B68F2FDD4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557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DDE23C-BBB5-46F4-A7F2-D7CD9F89566E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4E844E-9CE7-4D1E-BED6-9B68F2FDD42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804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DDE23C-BBB5-46F4-A7F2-D7CD9F89566E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4E844E-9CE7-4D1E-BED6-9B68F2FDD42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969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9DDE23C-BBB5-46F4-A7F2-D7CD9F89566E}" type="datetimeFigureOut">
              <a:rPr lang="zh-TW" altLang="en-US" smtClean="0"/>
              <a:t>2018/12/6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14E844E-9CE7-4D1E-BED6-9B68F2FDD42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171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幼兒園課程設計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04143" y="4180155"/>
            <a:ext cx="9130020" cy="1641097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第十組</a:t>
            </a:r>
            <a:endParaRPr lang="en-US" altLang="zh-TW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053114008   </a:t>
            </a:r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彭鈺玲         </a:t>
            </a:r>
            <a:r>
              <a:rPr lang="en-U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053114026</a:t>
            </a:r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陳育萱</a:t>
            </a:r>
            <a:r>
              <a:rPr lang="en-U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053114031  </a:t>
            </a:r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吳佩霓         </a:t>
            </a:r>
            <a:r>
              <a:rPr lang="en-U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053114104</a:t>
            </a:r>
            <a:r>
              <a:rPr lang="zh-TW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盧雲婷          </a:t>
            </a:r>
            <a:r>
              <a:rPr lang="en-U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053114108   </a:t>
            </a:r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賴思蒨    </a:t>
            </a:r>
            <a:r>
              <a:rPr lang="en-U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053114133   </a:t>
            </a:r>
            <a:r>
              <a:rPr lang="zh-TW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劉美如</a:t>
            </a:r>
            <a:endParaRPr lang="en-US" altLang="zh-TW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85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798" y="1378571"/>
            <a:ext cx="9835623" cy="370142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080" y="2436736"/>
            <a:ext cx="2036240" cy="158509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553" y="2915313"/>
            <a:ext cx="713294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2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598398"/>
              </p:ext>
            </p:extLst>
          </p:nvPr>
        </p:nvGraphicFramePr>
        <p:xfrm>
          <a:off x="1614488" y="266700"/>
          <a:ext cx="9840912" cy="6019799"/>
        </p:xfrm>
        <a:graphic>
          <a:graphicData uri="http://schemas.openxmlformats.org/drawingml/2006/table">
            <a:tbl>
              <a:tblPr/>
              <a:tblGrid>
                <a:gridCol w="2491597"/>
                <a:gridCol w="5615951"/>
                <a:gridCol w="1733364"/>
              </a:tblGrid>
              <a:tr h="566569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主題名稱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主要概念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涵蓋領域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616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歡樂過聖誕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0170" marR="90170" marT="46990" marB="469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概念一名稱:認識聖誕節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身體動作與健康認知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美感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情緒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語文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53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活動1:誰是聖誕老公公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內容:介紹聖誕老公公的故事跟聖誕節相關的元素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活動2:聖誕老公公傳禮物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內容:幼兒圍圈坐好，老師準備一份禮物讓孩子傳，音樂停了以後如果禮物在他手上就要模仿自己最想要的禮物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活動3:聖誕節對對碰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內容:將各種不同節慶的圖卡放在幼兒面前，請幼兒找出有關聖誕節的圖卡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60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概念二名稱:學習將愛分享出去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2822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活動1:繪本:窗外送來的禮物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內容:由繪本引起動機，講完故事問幼兒問題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活動2:聖誕襪變變變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內容:將聖誕襪裝飾成自己喜歡的樣子，完成後吊掛在教室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活動3:聖誕卡片自己做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內容:除了禮物之外也可以做小卡片送給家人，用色紙剪貼成自己想要的圖案，把想要跟爸爸媽媽說的話畫或寫在卡片上，把卡片送出去然後拍照</a:t>
                      </a:r>
                    </a:p>
                  </a:txBody>
                  <a:tcPr marL="90170" marR="90170" marT="46990" marB="469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952" y="1453737"/>
            <a:ext cx="1938696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8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141" y="1565036"/>
            <a:ext cx="9790030" cy="289266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552" y="2444337"/>
            <a:ext cx="1938696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1040605"/>
            <a:ext cx="1865538" cy="1487553"/>
          </a:xfrm>
          <a:prstGeom prst="rect">
            <a:avLst/>
          </a:prstGeom>
        </p:spPr>
      </p:pic>
      <p:graphicFrame>
        <p:nvGraphicFramePr>
          <p:cNvPr id="3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360718"/>
              </p:ext>
            </p:extLst>
          </p:nvPr>
        </p:nvGraphicFramePr>
        <p:xfrm>
          <a:off x="1679640" y="150812"/>
          <a:ext cx="9585260" cy="6275387"/>
        </p:xfrm>
        <a:graphic>
          <a:graphicData uri="http://schemas.openxmlformats.org/drawingml/2006/table">
            <a:tbl>
              <a:tblPr/>
              <a:tblGrid>
                <a:gridCol w="2480177"/>
                <a:gridCol w="5156627"/>
                <a:gridCol w="1948456"/>
              </a:tblGrid>
              <a:tr h="4843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主題名稱</a:t>
                      </a:r>
                    </a:p>
                  </a:txBody>
                  <a:tcPr marL="90170" marR="90170" marT="46986" marB="46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主要概念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sym typeface="Arial" panose="020B0604020202020204" pitchFamily="34" charset="0"/>
                      </a:endParaRPr>
                    </a:p>
                  </a:txBody>
                  <a:tcPr marL="90170" marR="90170" marT="46986" marB="46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涵蓋領域</a:t>
                      </a:r>
                    </a:p>
                  </a:txBody>
                  <a:tcPr marL="90170" marR="90170" marT="46986" marB="46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231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藝術文化趣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0170" marR="90170" marT="46986" marB="469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概念一名稱</a:t>
                      </a: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認識各國藝術家</a:t>
                      </a: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身體動作與健康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美感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語文</a:t>
                      </a:r>
                    </a:p>
                  </a:txBody>
                  <a:tcPr marL="90170" marR="90170" marT="46986" marB="4698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2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1: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藝術小達人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拿出不同國家的藝術家的照片（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Ex: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梵谷、莫內、草間彌生、達文西），並向幼兒做介紹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2: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藝起變變變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提供道具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(Ex: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假髮、衣服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給幼兒裝扮成他們想變成的藝術家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3: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藝術家找找看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延續「藝起變變變」的活動，請幼兒根據老師提供的照片找出每位幼兒所裝扮的藝術家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004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概念二名稱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畫畫的工具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711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1: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各式各樣的創意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給幼兒看不同作畫的工具（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Ex: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毛筆、水彩筆、蠟筆、印泥），並摸摸看他們的形狀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2: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我們不一樣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給幼兒看不同畫風的作品，讓幼兒看出用不同的工具可以畫出來的作品有什麼不一樣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3: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我會動手做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</a:t>
                      </a:r>
                      <a:r>
                        <a:rPr kumimoji="0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提供材料給幼兒做出自己專屬的畫筆，並分享自己的畫筆是用什麼做出來的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5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499" y="1542150"/>
            <a:ext cx="9445678" cy="347434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031" y="2659823"/>
            <a:ext cx="1865538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4471" y="419099"/>
            <a:ext cx="9301529" cy="617463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930" y="1413370"/>
            <a:ext cx="2001475" cy="209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3912" y="469900"/>
            <a:ext cx="9225887" cy="582171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869" y="1392845"/>
            <a:ext cx="2104990" cy="220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281447" y="2286000"/>
            <a:ext cx="10464085" cy="1485900"/>
          </a:xfrm>
        </p:spPr>
        <p:txBody>
          <a:bodyPr>
            <a:noAutofit/>
          </a:bodyPr>
          <a:lstStyle/>
          <a:p>
            <a:r>
              <a:rPr lang="zh-TW" alt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參、主題課程設計</a:t>
            </a:r>
            <a:endParaRPr lang="zh-TW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839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主題設計緣起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599" y="2045145"/>
            <a:ext cx="10092519" cy="4069051"/>
          </a:xfrm>
        </p:spPr>
        <p:txBody>
          <a:bodyPr>
            <a:normAutofit/>
          </a:bodyPr>
          <a:lstStyle/>
          <a:p>
            <a:r>
              <a:rPr lang="zh-TW" altLang="en-US" sz="2400" smtClean="0">
                <a:latin typeface="+mn-ea"/>
              </a:rPr>
              <a:t>大家</a:t>
            </a:r>
            <a:r>
              <a:rPr lang="zh-TW" altLang="en-US" sz="2400" dirty="0">
                <a:latin typeface="+mn-ea"/>
              </a:rPr>
              <a:t>都知道運動身體好，我們想確切的讓幼兒知道運動到底有哪些種類和好處，讓幼兒能更了解「運動」，而這間幼兒園，重視孩子的體能教育和戶外活動，身體健康對幼兒相當重要，身體健康了才能開心的成長和學習，而身體健康從運動開始，不僅讓幼兒活動他們的大小肌肉，並讓他們了解運動的好處。除此之外，這間幼兒園還相當重視幼兒園、家庭和社區的結合，運動不分年紀，可以讓爸爸媽媽帶著小孩到社區中的運動場地一同運動，增進親子之間的感情，也聯絡社區鄰里間的情感，例如</a:t>
            </a:r>
            <a:r>
              <a:rPr lang="en-US" altLang="zh-TW" sz="2400" dirty="0">
                <a:latin typeface="+mn-ea"/>
              </a:rPr>
              <a:t>:</a:t>
            </a:r>
            <a:r>
              <a:rPr lang="zh-TW" altLang="en-US" sz="2400" dirty="0">
                <a:latin typeface="+mn-ea"/>
              </a:rPr>
              <a:t>我們所設計的踢足球活動，就可以將場地從幼兒園移至社區的活動場地，並邀請家長一起參與，讓幼兒更了解自己的社區和增加親子間的相處時間。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82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490081865"/>
              </p:ext>
            </p:extLst>
          </p:nvPr>
        </p:nvGraphicFramePr>
        <p:xfrm>
          <a:off x="3958827" y="459568"/>
          <a:ext cx="8028385" cy="6222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182720" y="3262959"/>
            <a:ext cx="115212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小小運動員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75650" y="102382"/>
            <a:ext cx="2668687" cy="346839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75650" y="3837588"/>
            <a:ext cx="1977207" cy="25775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048202" y="4626437"/>
            <a:ext cx="2659149" cy="1800200"/>
          </a:xfrm>
          <a:prstGeom prst="rect">
            <a:avLst/>
          </a:prstGeom>
          <a:noFill/>
          <a:ln>
            <a:solidFill>
              <a:srgbClr val="FA6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048202" y="4626437"/>
            <a:ext cx="271058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部位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腳背、腳尖、腳內側、外側、前端、腳後跟</a:t>
            </a:r>
          </a:p>
          <a:p>
            <a:pPr lvl="0"/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好處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運動大肌肉、團隊合作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注意事項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暖身、拉筋、補水、防曬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048202" y="459568"/>
            <a:ext cx="9601200" cy="148590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主題網架構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741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2572" y="2358848"/>
            <a:ext cx="10079329" cy="2251789"/>
          </a:xfrm>
        </p:spPr>
        <p:txBody>
          <a:bodyPr>
            <a:noAutofit/>
          </a:bodyPr>
          <a:lstStyle/>
          <a:p>
            <a:r>
              <a:rPr lang="zh-TW" alt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壹、園所理念</a:t>
            </a:r>
            <a:r>
              <a:rPr lang="zh-TW" alt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簡介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71637" y="4886325"/>
            <a:ext cx="9601200" cy="823912"/>
          </a:xfrm>
        </p:spPr>
        <p:txBody>
          <a:bodyPr/>
          <a:lstStyle/>
          <a:p>
            <a:r>
              <a:rPr lang="zh-TW" altLang="en-US" sz="2800" b="1" dirty="0"/>
              <a:t>臺北市私立正義非營利幼兒園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45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044053" y="139889"/>
            <a:ext cx="9601200" cy="148590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主題課程計畫</a:t>
            </a:r>
            <a:r>
              <a:rPr lang="en-US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運動的好處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456" y="1173708"/>
            <a:ext cx="9972538" cy="5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991" y="457199"/>
            <a:ext cx="9695308" cy="565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2">
            <a:extLst>
              <a:ext uri="{FF2B5EF4-FFF2-40B4-BE49-F238E27FC236}">
                <a16:creationId xmlns:a16="http://schemas.microsoft.com/office/drawing/2014/main" xmlns="" id="{0B840788-CEDA-4167-867D-398158E1A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499" y="1535373"/>
            <a:ext cx="9601200" cy="3581400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幼兒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成長檔案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學習指標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主題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規律運動心情好、一起看比賽、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奔跑吧足球、我是小小舞蹈家。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6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567" y="620878"/>
            <a:ext cx="8808169" cy="57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2596" y="382138"/>
            <a:ext cx="10069793" cy="574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7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6565" y="429904"/>
            <a:ext cx="9462019" cy="578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03" y="893928"/>
            <a:ext cx="5417593" cy="5417593"/>
          </a:xfrm>
        </p:spPr>
      </p:pic>
    </p:spTree>
    <p:extLst>
      <p:ext uri="{BB962C8B-B14F-4D97-AF65-F5344CB8AC3E}">
        <p14:creationId xmlns:p14="http://schemas.microsoft.com/office/powerpoint/2010/main" val="7326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531672"/>
            <a:ext cx="9601200" cy="148590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園所</a:t>
            </a: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理念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1600" y="2824813"/>
            <a:ext cx="9601200" cy="3581400"/>
          </a:xfrm>
        </p:spPr>
        <p:txBody>
          <a:bodyPr>
            <a:normAutofit fontScale="92500" lnSpcReduction="20000"/>
          </a:bodyPr>
          <a:lstStyle/>
          <a:p>
            <a:endParaRPr lang="zh-TW" altLang="en-US" dirty="0"/>
          </a:p>
          <a:p>
            <a:r>
              <a:rPr lang="zh-TW" altLang="en-US" sz="2600" dirty="0">
                <a:solidFill>
                  <a:schemeClr val="tx1"/>
                </a:solidFill>
                <a:latin typeface="+mn-ea"/>
              </a:rPr>
              <a:t>教保目標： </a:t>
            </a:r>
          </a:p>
          <a:p>
            <a:r>
              <a:rPr lang="zh-TW" altLang="en-US" sz="2200" dirty="0" smtClean="0">
                <a:solidFill>
                  <a:schemeClr val="tx1"/>
                </a:solidFill>
                <a:latin typeface="+mn-ea"/>
              </a:rPr>
              <a:t>維護幼兒健康安全 </a:t>
            </a:r>
            <a:endParaRPr lang="zh-TW" altLang="en-US" sz="2200" dirty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2200" dirty="0" smtClean="0">
                <a:solidFill>
                  <a:schemeClr val="tx1"/>
                </a:solidFill>
                <a:latin typeface="+mn-ea"/>
              </a:rPr>
              <a:t>捉</a:t>
            </a:r>
            <a:r>
              <a:rPr lang="zh-TW" altLang="en-US" sz="2200" dirty="0">
                <a:solidFill>
                  <a:schemeClr val="tx1"/>
                </a:solidFill>
                <a:latin typeface="+mn-ea"/>
              </a:rPr>
              <a:t>進</a:t>
            </a:r>
            <a:r>
              <a:rPr lang="zh-TW" altLang="en-US" sz="2200" dirty="0" smtClean="0">
                <a:solidFill>
                  <a:schemeClr val="tx1"/>
                </a:solidFill>
                <a:latin typeface="+mn-ea"/>
              </a:rPr>
              <a:t>幼兒身心</a:t>
            </a:r>
            <a:r>
              <a:rPr lang="zh-TW" altLang="en-US" sz="2200" dirty="0">
                <a:solidFill>
                  <a:schemeClr val="tx1"/>
                </a:solidFill>
                <a:latin typeface="+mn-ea"/>
              </a:rPr>
              <a:t>健全姿</a:t>
            </a:r>
            <a:r>
              <a:rPr lang="zh-TW" altLang="en-US" sz="2200" dirty="0" smtClean="0">
                <a:solidFill>
                  <a:schemeClr val="tx1"/>
                </a:solidFill>
                <a:latin typeface="+mn-ea"/>
              </a:rPr>
              <a:t>展 </a:t>
            </a:r>
          </a:p>
          <a:p>
            <a:r>
              <a:rPr lang="zh-TW" altLang="en-US" sz="2200" dirty="0" smtClean="0">
                <a:solidFill>
                  <a:schemeClr val="tx1"/>
                </a:solidFill>
                <a:latin typeface="+mn-ea"/>
              </a:rPr>
              <a:t>提供</a:t>
            </a:r>
            <a:r>
              <a:rPr lang="zh-TW" altLang="en-US" sz="2200" dirty="0">
                <a:solidFill>
                  <a:schemeClr val="tx1"/>
                </a:solidFill>
                <a:latin typeface="+mn-ea"/>
              </a:rPr>
              <a:t>幼兒豐富多元的生活</a:t>
            </a:r>
            <a:r>
              <a:rPr lang="zh-TW" altLang="en-US" sz="2200" dirty="0" smtClean="0">
                <a:solidFill>
                  <a:schemeClr val="tx1"/>
                </a:solidFill>
                <a:latin typeface="+mn-ea"/>
              </a:rPr>
              <a:t>經驗 </a:t>
            </a:r>
            <a:endParaRPr lang="en-US" altLang="zh-TW" sz="2200" dirty="0" smtClean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2200" dirty="0" smtClean="0">
                <a:solidFill>
                  <a:schemeClr val="tx1"/>
                </a:solidFill>
                <a:latin typeface="+mn-ea"/>
              </a:rPr>
              <a:t>增進幼兒對</a:t>
            </a:r>
            <a:r>
              <a:rPr lang="zh-TW" altLang="en-US" sz="2200" dirty="0">
                <a:solidFill>
                  <a:schemeClr val="tx1"/>
                </a:solidFill>
                <a:latin typeface="+mn-ea"/>
              </a:rPr>
              <a:t>人及對環境的關懷</a:t>
            </a:r>
            <a:r>
              <a:rPr lang="zh-TW" altLang="en-US" sz="2200" dirty="0" smtClean="0">
                <a:solidFill>
                  <a:schemeClr val="tx1"/>
                </a:solidFill>
                <a:latin typeface="+mn-ea"/>
              </a:rPr>
              <a:t>能力 </a:t>
            </a:r>
            <a:endParaRPr lang="en-US" altLang="zh-TW" sz="2200" dirty="0" smtClean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2200" dirty="0" smtClean="0">
                <a:solidFill>
                  <a:schemeClr val="tx1"/>
                </a:solidFill>
                <a:latin typeface="+mn-ea"/>
              </a:rPr>
              <a:t>養成</a:t>
            </a:r>
            <a:r>
              <a:rPr lang="zh-TW" altLang="en-US" sz="2200" dirty="0">
                <a:solidFill>
                  <a:schemeClr val="tx1"/>
                </a:solidFill>
                <a:latin typeface="+mn-ea"/>
              </a:rPr>
              <a:t>幼兒良好的生活習慣及自理能力 </a:t>
            </a:r>
            <a:endParaRPr lang="en-US" altLang="zh-TW" sz="2200" dirty="0" smtClean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2200" dirty="0" smtClean="0">
                <a:solidFill>
                  <a:schemeClr val="tx1"/>
                </a:solidFill>
                <a:latin typeface="+mn-ea"/>
              </a:rPr>
              <a:t>啟發</a:t>
            </a:r>
            <a:r>
              <a:rPr lang="zh-TW" altLang="en-US" sz="2200" dirty="0">
                <a:solidFill>
                  <a:schemeClr val="tx1"/>
                </a:solidFill>
                <a:latin typeface="+mn-ea"/>
              </a:rPr>
              <a:t>幼兒創意思維及</a:t>
            </a:r>
            <a:r>
              <a:rPr lang="zh-TW" altLang="en-US" sz="2200" dirty="0" smtClean="0">
                <a:solidFill>
                  <a:schemeClr val="tx1"/>
                </a:solidFill>
                <a:latin typeface="+mn-ea"/>
              </a:rPr>
              <a:t>美感覺</a:t>
            </a:r>
            <a:r>
              <a:rPr lang="zh-TW" altLang="en-US" sz="2200" dirty="0">
                <a:solidFill>
                  <a:schemeClr val="tx1"/>
                </a:solidFill>
                <a:latin typeface="+mn-ea"/>
              </a:rPr>
              <a:t>知的能力 </a:t>
            </a:r>
            <a:endParaRPr lang="en-US" altLang="zh-TW" sz="2200" dirty="0" smtClean="0">
              <a:solidFill>
                <a:schemeClr val="tx1"/>
              </a:solidFill>
              <a:latin typeface="+mn-ea"/>
            </a:endParaRPr>
          </a:p>
          <a:p>
            <a:r>
              <a:rPr lang="zh-TW" altLang="en-US" sz="2200" dirty="0" smtClean="0">
                <a:solidFill>
                  <a:schemeClr val="tx1"/>
                </a:solidFill>
                <a:latin typeface="+mn-ea"/>
              </a:rPr>
              <a:t>發展</a:t>
            </a:r>
            <a:r>
              <a:rPr lang="zh-TW" altLang="en-US" sz="2200" dirty="0">
                <a:solidFill>
                  <a:schemeClr val="tx1"/>
                </a:solidFill>
                <a:latin typeface="+mn-ea"/>
              </a:rPr>
              <a:t>幼兒的潛能與興趣並奠定</a:t>
            </a:r>
            <a:r>
              <a:rPr lang="zh-TW" altLang="en-US" sz="2200" dirty="0" smtClean="0">
                <a:solidFill>
                  <a:schemeClr val="tx1"/>
                </a:solidFill>
                <a:latin typeface="+mn-ea"/>
              </a:rPr>
              <a:t>學習基礎 </a:t>
            </a:r>
            <a:endParaRPr lang="zh-TW" altLang="en-US" sz="2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71600" y="1525369"/>
            <a:ext cx="10387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2400" dirty="0" smtClean="0">
                <a:latin typeface="+mn-ea"/>
              </a:rPr>
              <a:t>設立宗旨</a:t>
            </a:r>
            <a:r>
              <a:rPr lang="zh-TW" altLang="en-US" sz="2000" dirty="0" smtClean="0">
                <a:latin typeface="+mn-ea"/>
              </a:rPr>
              <a:t>：</a:t>
            </a:r>
            <a:r>
              <a:rPr lang="en-US" altLang="zh-TW" dirty="0" smtClean="0">
                <a:latin typeface="+mn-ea"/>
              </a:rPr>
              <a:t>				</a:t>
            </a:r>
          </a:p>
          <a:p>
            <a:r>
              <a:rPr lang="zh-TW" altLang="en-US" dirty="0">
                <a:latin typeface="+mn-ea"/>
              </a:rPr>
              <a:t> </a:t>
            </a:r>
            <a:r>
              <a:rPr lang="zh-TW" altLang="en-US" dirty="0" smtClean="0">
                <a:latin typeface="+mn-ea"/>
              </a:rPr>
              <a:t>                         </a:t>
            </a:r>
            <a:endParaRPr lang="zh-TW" altLang="en-US" dirty="0">
              <a:latin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943101" y="2070520"/>
            <a:ext cx="10101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+mn-ea"/>
              </a:rPr>
              <a:t>設立之宗旨在營造一個優</a:t>
            </a:r>
            <a:r>
              <a:rPr lang="zh-TW" altLang="en-US" sz="2000" dirty="0">
                <a:latin typeface="+mn-ea"/>
              </a:rPr>
              <a:t>質</a:t>
            </a:r>
            <a:r>
              <a:rPr lang="zh-TW" altLang="en-US" sz="2000" dirty="0" smtClean="0">
                <a:latin typeface="+mn-ea"/>
              </a:rPr>
              <a:t>平價且能回應社會變遷的幼</a:t>
            </a:r>
            <a:r>
              <a:rPr lang="zh-TW" altLang="en-US" sz="2000" dirty="0">
                <a:latin typeface="+mn-ea"/>
              </a:rPr>
              <a:t>兒</a:t>
            </a:r>
            <a:r>
              <a:rPr lang="zh-TW" altLang="en-US" sz="2000" dirty="0" smtClean="0">
                <a:latin typeface="+mn-ea"/>
              </a:rPr>
              <a:t>教保環境，以促進幼兒全人發展，減輕家長經濟負擔、提供教保人員專業成長的合理工作環境，並藉由建立幼兒園、家庭與社區的網絡，使三者成為共享資源的育兒夥伴。 </a:t>
            </a:r>
            <a:endParaRPr lang="zh-TW" altLang="en-US" sz="2000" dirty="0">
              <a:latin typeface="+mn-ea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600075" y="3086183"/>
            <a:ext cx="11591925" cy="0"/>
          </a:xfrm>
          <a:prstGeom prst="line">
            <a:avLst/>
          </a:pr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9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行事曆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8~10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5" b="99740" l="10000" r="707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5774" y="1004888"/>
            <a:ext cx="9782967" cy="55245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4" b="99870" l="7574" r="68603"/>
                    </a14:imgEffect>
                  </a14:imgLayer>
                </a14:imgProps>
              </a:ext>
            </a:extLst>
          </a:blip>
          <a:srcRect t="4396" r="30067"/>
          <a:stretch/>
        </p:blipFill>
        <p:spPr>
          <a:xfrm>
            <a:off x="5656813" y="1459914"/>
            <a:ext cx="6535187" cy="504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5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742659"/>
            <a:ext cx="4618383" cy="4967087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行事曆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10~1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17979" t="8922" r="34962"/>
          <a:stretch/>
        </p:blipFill>
        <p:spPr>
          <a:xfrm>
            <a:off x="7077430" y="1742658"/>
            <a:ext cx="4544726" cy="49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作息表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45" t="17337" r="31573"/>
          <a:stretch/>
        </p:blipFill>
        <p:spPr>
          <a:xfrm>
            <a:off x="5090370" y="104483"/>
            <a:ext cx="3841128" cy="346262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16562" t="8812" r="31803" b="14481"/>
          <a:stretch/>
        </p:blipFill>
        <p:spPr>
          <a:xfrm>
            <a:off x="5090370" y="3529891"/>
            <a:ext cx="3841128" cy="32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班別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26902" y="1724964"/>
            <a:ext cx="11065098" cy="3581400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+mn-ea"/>
              </a:rPr>
              <a:t>玫瑰班（中大）、蘭花班</a:t>
            </a:r>
            <a:r>
              <a:rPr lang="zh-TW" altLang="en-US" sz="2400" dirty="0">
                <a:latin typeface="+mn-ea"/>
              </a:rPr>
              <a:t>（中大） </a:t>
            </a:r>
            <a:r>
              <a:rPr lang="zh-TW" altLang="en-US" sz="2400" dirty="0" smtClean="0">
                <a:latin typeface="+mn-ea"/>
              </a:rPr>
              <a:t>、百合班</a:t>
            </a:r>
            <a:r>
              <a:rPr lang="zh-TW" altLang="en-US" sz="2400" dirty="0">
                <a:latin typeface="+mn-ea"/>
              </a:rPr>
              <a:t>（</a:t>
            </a:r>
            <a:r>
              <a:rPr lang="zh-TW" altLang="en-US" sz="2400" dirty="0" smtClean="0">
                <a:latin typeface="+mn-ea"/>
              </a:rPr>
              <a:t>中） 、梅花班（小）</a:t>
            </a:r>
            <a:r>
              <a:rPr lang="zh-TW" altLang="en-US" sz="2400" dirty="0">
                <a:latin typeface="+mn-ea"/>
              </a:rPr>
              <a:t>、</a:t>
            </a:r>
            <a:r>
              <a:rPr lang="zh-TW" altLang="en-US" sz="2400" dirty="0" smtClean="0">
                <a:latin typeface="+mn-ea"/>
              </a:rPr>
              <a:t>茉莉</a:t>
            </a:r>
            <a:r>
              <a:rPr lang="en-US" altLang="zh-TW" sz="2400" dirty="0" smtClean="0">
                <a:latin typeface="+mn-ea"/>
              </a:rPr>
              <a:t>1.2</a:t>
            </a:r>
            <a:r>
              <a:rPr lang="zh-TW" altLang="en-US" sz="2400" dirty="0" smtClean="0">
                <a:latin typeface="+mn-ea"/>
              </a:rPr>
              <a:t>班（幼幼）。</a:t>
            </a:r>
            <a:endParaRPr lang="zh-TW" altLang="en-US" sz="2400" dirty="0">
              <a:latin typeface="+mn-ea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371600" y="3047463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年齡</a:t>
            </a: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層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126902" y="4018208"/>
            <a:ext cx="10820400" cy="2275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 smtClean="0">
                <a:latin typeface="+mn-ea"/>
              </a:rPr>
              <a:t>2~6</a:t>
            </a:r>
            <a:r>
              <a:rPr lang="zh-TW" altLang="en-US" sz="2400" dirty="0" smtClean="0">
                <a:latin typeface="+mn-ea"/>
              </a:rPr>
              <a:t>歲。</a:t>
            </a:r>
            <a:endParaRPr lang="zh-TW" altLang="en-US" sz="2400" dirty="0">
              <a:latin typeface="+mn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295" y="1964797"/>
            <a:ext cx="4893203" cy="489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5842" y="2527478"/>
            <a:ext cx="10438327" cy="1485900"/>
          </a:xfrm>
        </p:spPr>
        <p:txBody>
          <a:bodyPr>
            <a:noAutofit/>
          </a:bodyPr>
          <a:lstStyle/>
          <a:p>
            <a:r>
              <a:rPr lang="zh-TW" alt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貳、學期課程規劃</a:t>
            </a:r>
            <a:endParaRPr lang="zh-TW" alt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86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50" y="294403"/>
            <a:ext cx="9358749" cy="5932068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980" y="1302951"/>
            <a:ext cx="2036240" cy="1585097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453" y="1781528"/>
            <a:ext cx="713294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黃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544</TotalTime>
  <Words>1002</Words>
  <Application>Microsoft Office PowerPoint</Application>
  <PresentationFormat>寬螢幕</PresentationFormat>
  <Paragraphs>97</Paragraphs>
  <Slides>26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5" baseType="lpstr">
      <vt:lpstr>SimSun</vt:lpstr>
      <vt:lpstr>微軟正黑體</vt:lpstr>
      <vt:lpstr>新細明體</vt:lpstr>
      <vt:lpstr>標楷體</vt:lpstr>
      <vt:lpstr>Arial</vt:lpstr>
      <vt:lpstr>Calibri</vt:lpstr>
      <vt:lpstr>Franklin Gothic Book</vt:lpstr>
      <vt:lpstr>Wingdings</vt:lpstr>
      <vt:lpstr>Crop</vt:lpstr>
      <vt:lpstr>幼兒園課程設計</vt:lpstr>
      <vt:lpstr>壹、園所理念簡介</vt:lpstr>
      <vt:lpstr>園所理念</vt:lpstr>
      <vt:lpstr>行事曆     8~10月</vt:lpstr>
      <vt:lpstr>行事曆     10~1月</vt:lpstr>
      <vt:lpstr>作息表</vt:lpstr>
      <vt:lpstr>班別</vt:lpstr>
      <vt:lpstr>貳、學期課程規劃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參、主題課程設計</vt:lpstr>
      <vt:lpstr>主題設計緣起</vt:lpstr>
      <vt:lpstr>主題網架構</vt:lpstr>
      <vt:lpstr>主題課程計畫-運動的好處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幼兒園課程設計</dc:title>
  <dc:creator>陳育萱</dc:creator>
  <cp:lastModifiedBy>hon</cp:lastModifiedBy>
  <cp:revision>25</cp:revision>
  <dcterms:created xsi:type="dcterms:W3CDTF">2018-01-04T12:19:27Z</dcterms:created>
  <dcterms:modified xsi:type="dcterms:W3CDTF">2018-12-06T12:16:25Z</dcterms:modified>
</cp:coreProperties>
</file>