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238C6-BB67-4733-9685-A952BF43AA24}" type="datetimeFigureOut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895B9-EE36-4548-968E-4B0E7CF72E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A266-928B-42EC-83B6-AF759937051A}" type="datetime1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NTUNHS</a:t>
            </a:r>
            <a:r>
              <a:rPr lang="zh-TW" altLang="en-US" smtClean="0"/>
              <a:t>護二一</a:t>
            </a:r>
            <a:r>
              <a:rPr lang="en-US" altLang="zh-TW" smtClean="0"/>
              <a:t>D </a:t>
            </a:r>
            <a:r>
              <a:rPr lang="zh-TW" altLang="en-US" smtClean="0"/>
              <a:t>田筱君</a:t>
            </a:r>
            <a:r>
              <a:rPr lang="en-US" altLang="zh-TW" smtClean="0"/>
              <a:t>210021910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0816-CD2D-4C46-8AE8-3A6240D093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77A4-CC88-42E0-B6C1-A0B56D7F8A8A}" type="datetime1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NTUNHS</a:t>
            </a:r>
            <a:r>
              <a:rPr lang="zh-TW" altLang="en-US" smtClean="0"/>
              <a:t>護二一</a:t>
            </a:r>
            <a:r>
              <a:rPr lang="en-US" altLang="zh-TW" smtClean="0"/>
              <a:t>D </a:t>
            </a:r>
            <a:r>
              <a:rPr lang="zh-TW" altLang="en-US" smtClean="0"/>
              <a:t>田筱君</a:t>
            </a:r>
            <a:r>
              <a:rPr lang="en-US" altLang="zh-TW" smtClean="0"/>
              <a:t>210021910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0816-CD2D-4C46-8AE8-3A6240D093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50FF-E586-4E56-A412-8297FBE67940}" type="datetime1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NTUNHS</a:t>
            </a:r>
            <a:r>
              <a:rPr lang="zh-TW" altLang="en-US" smtClean="0"/>
              <a:t>護二一</a:t>
            </a:r>
            <a:r>
              <a:rPr lang="en-US" altLang="zh-TW" smtClean="0"/>
              <a:t>D </a:t>
            </a:r>
            <a:r>
              <a:rPr lang="zh-TW" altLang="en-US" smtClean="0"/>
              <a:t>田筱君</a:t>
            </a:r>
            <a:r>
              <a:rPr lang="en-US" altLang="zh-TW" smtClean="0"/>
              <a:t>210021910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0816-CD2D-4C46-8AE8-3A6240D093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BF76-3F4B-49F5-8E81-120D464A7D0E}" type="datetime1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NTUNHS</a:t>
            </a:r>
            <a:r>
              <a:rPr lang="zh-TW" altLang="en-US" smtClean="0"/>
              <a:t>護二一</a:t>
            </a:r>
            <a:r>
              <a:rPr lang="en-US" altLang="zh-TW" smtClean="0"/>
              <a:t>D </a:t>
            </a:r>
            <a:r>
              <a:rPr lang="zh-TW" altLang="en-US" smtClean="0"/>
              <a:t>田筱君</a:t>
            </a:r>
            <a:r>
              <a:rPr lang="en-US" altLang="zh-TW" smtClean="0"/>
              <a:t>210021910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0816-CD2D-4C46-8AE8-3A6240D093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0A71-86F6-46FE-BA81-F3CAE1BA9F2F}" type="datetime1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NTUNHS</a:t>
            </a:r>
            <a:r>
              <a:rPr lang="zh-TW" altLang="en-US" smtClean="0"/>
              <a:t>護二一</a:t>
            </a:r>
            <a:r>
              <a:rPr lang="en-US" altLang="zh-TW" smtClean="0"/>
              <a:t>D </a:t>
            </a:r>
            <a:r>
              <a:rPr lang="zh-TW" altLang="en-US" smtClean="0"/>
              <a:t>田筱君</a:t>
            </a:r>
            <a:r>
              <a:rPr lang="en-US" altLang="zh-TW" smtClean="0"/>
              <a:t>210021910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0816-CD2D-4C46-8AE8-3A6240D093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1E73-B92A-4CEC-BF9F-C55A1E60E43F}" type="datetime1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NTUNHS</a:t>
            </a:r>
            <a:r>
              <a:rPr lang="zh-TW" altLang="en-US" smtClean="0"/>
              <a:t>護二一</a:t>
            </a:r>
            <a:r>
              <a:rPr lang="en-US" altLang="zh-TW" smtClean="0"/>
              <a:t>D </a:t>
            </a:r>
            <a:r>
              <a:rPr lang="zh-TW" altLang="en-US" smtClean="0"/>
              <a:t>田筱君</a:t>
            </a:r>
            <a:r>
              <a:rPr lang="en-US" altLang="zh-TW" smtClean="0"/>
              <a:t>210021910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0816-CD2D-4C46-8AE8-3A6240D093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B28B-30F1-45F5-8CCA-74DBE413D135}" type="datetime1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NTUNHS</a:t>
            </a:r>
            <a:r>
              <a:rPr lang="zh-TW" altLang="en-US" smtClean="0"/>
              <a:t>護二一</a:t>
            </a:r>
            <a:r>
              <a:rPr lang="en-US" altLang="zh-TW" smtClean="0"/>
              <a:t>D </a:t>
            </a:r>
            <a:r>
              <a:rPr lang="zh-TW" altLang="en-US" smtClean="0"/>
              <a:t>田筱君</a:t>
            </a:r>
            <a:r>
              <a:rPr lang="en-US" altLang="zh-TW" smtClean="0"/>
              <a:t>210021910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0816-CD2D-4C46-8AE8-3A6240D093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7242-D259-4CD0-8505-BEAAC5AD2C37}" type="datetime1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NTUNHS</a:t>
            </a:r>
            <a:r>
              <a:rPr lang="zh-TW" altLang="en-US" smtClean="0"/>
              <a:t>護二一</a:t>
            </a:r>
            <a:r>
              <a:rPr lang="en-US" altLang="zh-TW" smtClean="0"/>
              <a:t>D </a:t>
            </a:r>
            <a:r>
              <a:rPr lang="zh-TW" altLang="en-US" smtClean="0"/>
              <a:t>田筱君</a:t>
            </a:r>
            <a:r>
              <a:rPr lang="en-US" altLang="zh-TW" smtClean="0"/>
              <a:t>210021910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0816-CD2D-4C46-8AE8-3A6240D093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6EF11-BEE4-40D0-90ED-77274F0BBCEE}" type="datetime1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NTUNHS</a:t>
            </a:r>
            <a:r>
              <a:rPr lang="zh-TW" altLang="en-US" smtClean="0"/>
              <a:t>護二一</a:t>
            </a:r>
            <a:r>
              <a:rPr lang="en-US" altLang="zh-TW" smtClean="0"/>
              <a:t>D </a:t>
            </a:r>
            <a:r>
              <a:rPr lang="zh-TW" altLang="en-US" smtClean="0"/>
              <a:t>田筱君</a:t>
            </a:r>
            <a:r>
              <a:rPr lang="en-US" altLang="zh-TW" smtClean="0"/>
              <a:t>210021910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0816-CD2D-4C46-8AE8-3A6240D093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530F-81F7-417D-A330-DD0C6B539567}" type="datetime1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NTUNHS</a:t>
            </a:r>
            <a:r>
              <a:rPr lang="zh-TW" altLang="en-US" smtClean="0"/>
              <a:t>護二一</a:t>
            </a:r>
            <a:r>
              <a:rPr lang="en-US" altLang="zh-TW" smtClean="0"/>
              <a:t>D </a:t>
            </a:r>
            <a:r>
              <a:rPr lang="zh-TW" altLang="en-US" smtClean="0"/>
              <a:t>田筱君</a:t>
            </a:r>
            <a:r>
              <a:rPr lang="en-US" altLang="zh-TW" smtClean="0"/>
              <a:t>210021910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0816-CD2D-4C46-8AE8-3A6240D093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1FAB-7443-49BB-8027-DF97AB541325}" type="datetime1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NTUNHS</a:t>
            </a:r>
            <a:r>
              <a:rPr lang="zh-TW" altLang="en-US" smtClean="0"/>
              <a:t>護二一</a:t>
            </a:r>
            <a:r>
              <a:rPr lang="en-US" altLang="zh-TW" smtClean="0"/>
              <a:t>D </a:t>
            </a:r>
            <a:r>
              <a:rPr lang="zh-TW" altLang="en-US" smtClean="0"/>
              <a:t>田筱君</a:t>
            </a:r>
            <a:r>
              <a:rPr lang="en-US" altLang="zh-TW" smtClean="0"/>
              <a:t>210021910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0816-CD2D-4C46-8AE8-3A6240D093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52863-7821-4314-A658-0C02ABFD3D75}" type="datetime1">
              <a:rPr lang="zh-TW" altLang="en-US" smtClean="0"/>
              <a:t>2014/4/24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NTUNHS</a:t>
            </a:r>
            <a:r>
              <a:rPr lang="zh-TW" altLang="en-US" smtClean="0"/>
              <a:t>護二一</a:t>
            </a:r>
            <a:r>
              <a:rPr lang="en-US" altLang="zh-TW" smtClean="0"/>
              <a:t>D </a:t>
            </a:r>
            <a:r>
              <a:rPr lang="zh-TW" altLang="en-US" smtClean="0"/>
              <a:t>田筱君</a:t>
            </a:r>
            <a:r>
              <a:rPr lang="en-US" altLang="zh-TW" smtClean="0"/>
              <a:t>210021910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50816-CD2D-4C46-8AE8-3A6240D093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瑜珈報告</a:t>
            </a:r>
            <a:endParaRPr lang="zh-TW" altLang="en-US" sz="6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zh-TW" sz="3000" dirty="0">
                <a:solidFill>
                  <a:schemeClr val="tx1"/>
                </a:solidFill>
                <a:latin typeface="+mj-lt"/>
                <a:ea typeface="標楷體" pitchFamily="65" charset="-120"/>
                <a:cs typeface="+mj-cs"/>
              </a:rPr>
              <a:t>NTUNHS</a:t>
            </a:r>
            <a:r>
              <a:rPr lang="zh-TW" altLang="zh-TW" sz="3000" dirty="0">
                <a:solidFill>
                  <a:schemeClr val="tx1"/>
                </a:solidFill>
                <a:latin typeface="+mj-lt"/>
                <a:ea typeface="標楷體" pitchFamily="65" charset="-120"/>
                <a:cs typeface="+mj-cs"/>
              </a:rPr>
              <a:t>護二一</a:t>
            </a:r>
            <a:r>
              <a:rPr lang="en-US" altLang="zh-TW" sz="3000" dirty="0">
                <a:solidFill>
                  <a:schemeClr val="tx1"/>
                </a:solidFill>
                <a:latin typeface="+mj-lt"/>
                <a:ea typeface="標楷體" pitchFamily="65" charset="-120"/>
                <a:cs typeface="+mj-cs"/>
              </a:rPr>
              <a:t>D </a:t>
            </a:r>
            <a:r>
              <a:rPr lang="zh-TW" altLang="zh-TW" sz="3000" dirty="0">
                <a:solidFill>
                  <a:schemeClr val="tx1"/>
                </a:solidFill>
                <a:latin typeface="+mj-lt"/>
                <a:ea typeface="標楷體" pitchFamily="65" charset="-120"/>
                <a:cs typeface="+mj-cs"/>
              </a:rPr>
              <a:t>田筱君</a:t>
            </a:r>
            <a:r>
              <a:rPr lang="en-US" altLang="zh-TW" sz="3000" dirty="0">
                <a:solidFill>
                  <a:schemeClr val="tx1"/>
                </a:solidFill>
                <a:latin typeface="+mj-lt"/>
                <a:ea typeface="標楷體" pitchFamily="65" charset="-120"/>
                <a:cs typeface="+mj-cs"/>
              </a:rPr>
              <a:t>210021910</a:t>
            </a:r>
            <a:endParaRPr lang="zh-TW" altLang="zh-TW" sz="3000" dirty="0">
              <a:solidFill>
                <a:schemeClr val="tx1"/>
              </a:solidFill>
              <a:latin typeface="+mj-lt"/>
              <a:ea typeface="標楷體" pitchFamily="65" charset="-120"/>
              <a:cs typeface="+mj-cs"/>
            </a:endParaRPr>
          </a:p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NTUNHS</a:t>
            </a:r>
            <a:r>
              <a:rPr lang="zh-TW" altLang="en-US" smtClean="0"/>
              <a:t>護二一</a:t>
            </a:r>
            <a:r>
              <a:rPr lang="en-US" altLang="zh-TW" smtClean="0"/>
              <a:t>D </a:t>
            </a:r>
            <a:r>
              <a:rPr lang="zh-TW" altLang="en-US" smtClean="0"/>
              <a:t>田筱君</a:t>
            </a:r>
            <a:r>
              <a:rPr lang="en-US" altLang="zh-TW" smtClean="0"/>
              <a:t>210021910</a:t>
            </a:r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NTUNHS</a:t>
            </a:r>
            <a:r>
              <a:rPr lang="zh-TW" altLang="en-US" smtClean="0"/>
              <a:t>護二一</a:t>
            </a:r>
            <a:r>
              <a:rPr lang="en-US" altLang="zh-TW" smtClean="0"/>
              <a:t>D </a:t>
            </a:r>
            <a:r>
              <a:rPr lang="zh-TW" altLang="en-US" smtClean="0"/>
              <a:t>田筱君</a:t>
            </a:r>
            <a:r>
              <a:rPr lang="en-US" altLang="zh-TW" smtClean="0"/>
              <a:t>210021910</a:t>
            </a:r>
            <a:endParaRPr lang="zh-TW" altLang="en-US"/>
          </a:p>
        </p:txBody>
      </p:sp>
      <p:pic>
        <p:nvPicPr>
          <p:cNvPr id="5" name="內容版面配置區 4" descr="https://fbcdn-sphotos-h-a.akamaihd.net/hphotos-ak-prn1/v/t34.0-12/10259558_616572511765321_132883955_n.jpg?oh=568fe9e994c19750b51d3fc8915a4ed0&amp;oe=535A0FFD&amp;__gda__=1398391880_9c1d51b3edd78c2f92b2fc8b78b860f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76672"/>
            <a:ext cx="4104456" cy="564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直線接點 6"/>
          <p:cNvCxnSpPr/>
          <p:nvPr/>
        </p:nvCxnSpPr>
        <p:spPr>
          <a:xfrm>
            <a:off x="3545132" y="598101"/>
            <a:ext cx="1512168" cy="0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3563888" y="1556792"/>
            <a:ext cx="1512168" cy="0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3563888" y="3284984"/>
            <a:ext cx="1512168" cy="0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3563888" y="4221088"/>
            <a:ext cx="1512168" cy="0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3491880" y="5229200"/>
            <a:ext cx="1512168" cy="0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3563888" y="5733256"/>
            <a:ext cx="1512168" cy="0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圖說文字 12"/>
          <p:cNvSpPr/>
          <p:nvPr/>
        </p:nvSpPr>
        <p:spPr>
          <a:xfrm rot="5400000">
            <a:off x="5256076" y="1376772"/>
            <a:ext cx="936104" cy="864096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zh-TW" altLang="en-US" dirty="0" smtClean="0"/>
              <a:t>肩膀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不</a:t>
            </a:r>
            <a:r>
              <a:rPr lang="zh-TW" altLang="en-US" dirty="0"/>
              <a:t>等高不對稱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https://fbcdn-sphotos-h-a.akamaihd.net/hphotos-ak-prn2/v/t34.0-12/10250665_616572515098654_1918305390_n.jpg?oh=31298620711a74fb515ad780e8cba007&amp;oe=5359E35D&amp;__gda__=1398391960_641e166b3a7695e459fd50c1c8f8348c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04664"/>
            <a:ext cx="4217516" cy="572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線接點 5"/>
          <p:cNvCxnSpPr/>
          <p:nvPr/>
        </p:nvCxnSpPr>
        <p:spPr>
          <a:xfrm>
            <a:off x="3347864" y="285293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NTUNHS</a:t>
            </a:r>
            <a:r>
              <a:rPr lang="zh-TW" altLang="en-US" smtClean="0"/>
              <a:t>護二一</a:t>
            </a:r>
            <a:r>
              <a:rPr lang="en-US" altLang="zh-TW" smtClean="0"/>
              <a:t>D </a:t>
            </a:r>
            <a:r>
              <a:rPr lang="zh-TW" altLang="en-US" smtClean="0"/>
              <a:t>田筱君</a:t>
            </a:r>
            <a:r>
              <a:rPr lang="en-US" altLang="zh-TW" smtClean="0"/>
              <a:t>210021910</a:t>
            </a:r>
            <a:endParaRPr lang="zh-TW" alt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3635896" y="476672"/>
            <a:ext cx="1512168" cy="0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3635896" y="1412776"/>
            <a:ext cx="1512168" cy="0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3707904" y="3212976"/>
            <a:ext cx="1512168" cy="0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3707904" y="4365104"/>
            <a:ext cx="1512168" cy="0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3707904" y="5877272"/>
            <a:ext cx="1512168" cy="0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31</Words>
  <Application>Microsoft Office PowerPoint</Application>
  <PresentationFormat>如螢幕大小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瑜珈報告</vt:lpstr>
      <vt:lpstr>投影片 2</vt:lpstr>
      <vt:lpstr>投影片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瑜珈報告</dc:title>
  <dc:creator>OGC</dc:creator>
  <cp:lastModifiedBy>OGC</cp:lastModifiedBy>
  <cp:revision>4</cp:revision>
  <dcterms:created xsi:type="dcterms:W3CDTF">2014-04-23T17:33:29Z</dcterms:created>
  <dcterms:modified xsi:type="dcterms:W3CDTF">2014-04-23T17:49:58Z</dcterms:modified>
</cp:coreProperties>
</file>