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microsoft.com/office/2007/relationships/hdphoto" Target="../media/hdphoto2.wdp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3" Type="http://schemas.openxmlformats.org/officeDocument/2006/relationships/audio" Target="../media/media3.m4a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2.png"/><Relationship Id="rId2" Type="http://schemas.microsoft.com/office/2007/relationships/media" Target="../media/media3.m4a"/><Relationship Id="rId16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microsoft.com/office/2007/relationships/hdphoto" Target="../media/hdphoto8.wdp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media5.m4a"/><Relationship Id="rId7" Type="http://schemas.openxmlformats.org/officeDocument/2006/relationships/image" Target="../media/image14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microsoft.com/office/2007/relationships/hdphoto" Target="../media/hdphoto9.wdp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microsoft.com/office/2007/relationships/hdphoto" Target="../media/hdphoto1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3" Type="http://schemas.openxmlformats.org/officeDocument/2006/relationships/audio" Target="../media/media6.m4a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image" Target="../media/image2.png"/><Relationship Id="rId2" Type="http://schemas.microsoft.com/office/2007/relationships/media" Target="../media/media6.m4a"/><Relationship Id="rId16" Type="http://schemas.microsoft.com/office/2007/relationships/hdphoto" Target="../media/hdphoto2.wdp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1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Relationship Id="rId1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1.png"/><Relationship Id="rId3" Type="http://schemas.openxmlformats.org/officeDocument/2006/relationships/audio" Target="../media/media7.m4a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microsoft.com/office/2007/relationships/media" Target="../media/media7.m4a"/><Relationship Id="rId16" Type="http://schemas.openxmlformats.org/officeDocument/2006/relationships/image" Target="../media/image2.png"/><Relationship Id="rId1" Type="http://schemas.openxmlformats.org/officeDocument/2006/relationships/tags" Target="../tags/tag6.xml"/><Relationship Id="rId6" Type="http://schemas.microsoft.com/office/2007/relationships/hdphoto" Target="../media/hdphoto9.wdp"/><Relationship Id="rId11" Type="http://schemas.openxmlformats.org/officeDocument/2006/relationships/image" Target="../media/image4.png"/><Relationship Id="rId5" Type="http://schemas.openxmlformats.org/officeDocument/2006/relationships/image" Target="../media/image18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8B0D29-9711-401F-B531-8C5ADBD18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961153"/>
            <a:ext cx="8991600" cy="1645920"/>
          </a:xfrm>
        </p:spPr>
        <p:txBody>
          <a:bodyPr/>
          <a:lstStyle/>
          <a:p>
            <a:pPr algn="l"/>
            <a:r>
              <a:rPr lang="zh-TW" altLang="en-US" dirty="0"/>
              <a:t>丟失的拖鞋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zh-TW" altLang="en-US" sz="3200" dirty="0"/>
              <a:t>作者</a:t>
            </a:r>
            <a:r>
              <a:rPr lang="en-US" altLang="zh-TW" sz="3200" dirty="0"/>
              <a:t>:</a:t>
            </a:r>
            <a:r>
              <a:rPr lang="zh-TW" altLang="en-US" sz="3200" dirty="0"/>
              <a:t>張曼娟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CD29A15-13F8-4481-9B3D-4DD4F5229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794" y="4256769"/>
            <a:ext cx="6801612" cy="1239894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</a:t>
            </a:r>
            <a:r>
              <a:rPr lang="zh-TW" altLang="en-US" dirty="0"/>
              <a:t>休四一</a:t>
            </a:r>
            <a:r>
              <a:rPr lang="en-US" altLang="zh-TW" dirty="0"/>
              <a:t>A</a:t>
            </a:r>
          </a:p>
          <a:p>
            <a:r>
              <a:rPr lang="zh-TW" altLang="en-US" dirty="0"/>
              <a:t>學號</a:t>
            </a:r>
            <a:r>
              <a:rPr lang="en-US" altLang="zh-TW" dirty="0"/>
              <a:t>:092314005</a:t>
            </a:r>
          </a:p>
          <a:p>
            <a:r>
              <a:rPr lang="zh-TW" altLang="en-US" dirty="0"/>
              <a:t>姓名</a:t>
            </a:r>
            <a:r>
              <a:rPr lang="en-US" altLang="zh-TW" dirty="0"/>
              <a:t>:</a:t>
            </a:r>
            <a:r>
              <a:rPr lang="zh-TW" altLang="en-US" dirty="0"/>
              <a:t>楊仁智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FA7AF64-44B8-40AD-AD47-01F520F0A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2444" l="9778" r="89778">
                        <a14:foregroundMark x1="29778" y1="34667" x2="25333" y2="25778"/>
                        <a14:foregroundMark x1="68444" y1="66222" x2="65778" y2="12000"/>
                        <a14:foregroundMark x1="68444" y1="5778" x2="68444" y2="24444"/>
                        <a14:foregroundMark x1="44444" y1="92444" x2="44000" y2="81333"/>
                        <a14:foregroundMark x1="74222" y1="74667" x2="72444" y2="25333"/>
                        <a14:foregroundMark x1="62667" y1="74667" x2="64000" y2="32444"/>
                        <a14:foregroundMark x1="78667" y1="64000" x2="78667" y2="36889"/>
                        <a14:foregroundMark x1="76000" y1="24889" x2="79556" y2="19111"/>
                        <a14:foregroundMark x1="84000" y1="27556" x2="82222" y2="22222"/>
                        <a14:foregroundMark x1="84444" y1="30667" x2="87111" y2="22222"/>
                        <a14:foregroundMark x1="81778" y1="29333" x2="86667" y2="38222"/>
                        <a14:foregroundMark x1="58667" y1="23556" x2="58222" y2="18222"/>
                        <a14:foregroundMark x1="37778" y1="42222" x2="33778" y2="28444"/>
                        <a14:foregroundMark x1="40444" y1="81778" x2="24889" y2="23111"/>
                        <a14:foregroundMark x1="24889" y1="23111" x2="26222" y2="16000"/>
                        <a14:foregroundMark x1="36000" y1="82667" x2="22222" y2="41778"/>
                        <a14:foregroundMark x1="48889" y1="81778" x2="36444" y2="57778"/>
                        <a14:foregroundMark x1="36444" y1="57778" x2="35111" y2="31111"/>
                        <a14:foregroundMark x1="31556" y1="84889" x2="28889" y2="76444"/>
                        <a14:foregroundMark x1="22667" y1="45778" x2="17778" y2="34222"/>
                        <a14:foregroundMark x1="20000" y1="37333" x2="16444" y2="41778"/>
                        <a14:foregroundMark x1="16444" y1="41778" x2="14667" y2="34667"/>
                        <a14:foregroundMark x1="27556" y1="28889" x2="28444" y2="25333"/>
                        <a14:foregroundMark x1="42222" y1="40000" x2="39556" y2="32444"/>
                        <a14:foregroundMark x1="84000" y1="25778" x2="83556" y2="39556"/>
                        <a14:foregroundMark x1="40889" y1="63111" x2="39556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43116">
            <a:off x="7141843" y="1882085"/>
            <a:ext cx="1636340" cy="1636340"/>
          </a:xfrm>
          <a:prstGeom prst="rect">
            <a:avLst/>
          </a:prstGeom>
        </p:spPr>
      </p:pic>
      <p:pic>
        <p:nvPicPr>
          <p:cNvPr id="9" name="音訊 8">
            <a:hlinkClick r:id="" action="ppaction://media"/>
            <a:extLst>
              <a:ext uri="{FF2B5EF4-FFF2-40B4-BE49-F238E27FC236}">
                <a16:creationId xmlns:a16="http://schemas.microsoft.com/office/drawing/2014/main" id="{7E0E39BA-E9F3-471A-88B7-096BE04E8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1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6"/>
    </mc:Choice>
    <mc:Fallback>
      <p:transition spd="slow" advTm="8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B80393AA-73E6-4CFF-81D8-DA6F66C7E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724650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FD3C8F6-35C8-44EB-BB59-B568E126E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996" b="99698" l="9812" r="96774">
                        <a14:foregroundMark x1="12903" y1="67641" x2="24194" y2="85081"/>
                        <a14:foregroundMark x1="17204" y1="80948" x2="26344" y2="94657"/>
                        <a14:foregroundMark x1="26344" y1="94657" x2="26882" y2="94960"/>
                        <a14:foregroundMark x1="16667" y1="99597" x2="34543" y2="84173"/>
                        <a14:foregroundMark x1="34543" y1="84173" x2="35081" y2="83367"/>
                        <a14:foregroundMark x1="15726" y1="99798" x2="15323" y2="97681"/>
                        <a14:foregroundMark x1="32930" y1="84879" x2="35081" y2="83367"/>
                        <a14:foregroundMark x1="67070" y1="77016" x2="72849" y2="84274"/>
                        <a14:foregroundMark x1="72849" y1="84274" x2="74462" y2="95060"/>
                        <a14:foregroundMark x1="74462" y1="95060" x2="74462" y2="95060"/>
                        <a14:foregroundMark x1="92070" y1="70060" x2="93414" y2="67742"/>
                        <a14:foregroundMark x1="84946" y1="73790" x2="88710" y2="70766"/>
                        <a14:foregroundMark x1="95968" y1="66734" x2="96774" y2="66129"/>
                        <a14:foregroundMark x1="10349" y1="65524" x2="9946" y2="63407"/>
                        <a14:foregroundMark x1="65995" y1="99698" x2="65995" y2="99698"/>
                      </a14:backgroundRemoval>
                    </a14:imgEffect>
                  </a14:imgLayer>
                </a14:imgProps>
              </a:ext>
            </a:extLst>
          </a:blip>
          <a:srcRect l="1800" t="60963" r="56246" b="-3151"/>
          <a:stretch/>
        </p:blipFill>
        <p:spPr>
          <a:xfrm>
            <a:off x="3909612" y="1961802"/>
            <a:ext cx="1892234" cy="2537007"/>
          </a:xfrm>
          <a:prstGeom prst="rect">
            <a:avLst/>
          </a:prstGeom>
        </p:spPr>
      </p:pic>
      <p:pic>
        <p:nvPicPr>
          <p:cNvPr id="11" name="內容版面配置區 4">
            <a:extLst>
              <a:ext uri="{FF2B5EF4-FFF2-40B4-BE49-F238E27FC236}">
                <a16:creationId xmlns:a16="http://schemas.microsoft.com/office/drawing/2014/main" id="{F59538CF-BD08-4E89-BCAE-16A5BB618E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996" b="99698" l="9812" r="96774">
                        <a14:foregroundMark x1="12903" y1="67641" x2="24194" y2="85081"/>
                        <a14:foregroundMark x1="17204" y1="80948" x2="26344" y2="94657"/>
                        <a14:foregroundMark x1="26344" y1="94657" x2="26882" y2="94960"/>
                        <a14:foregroundMark x1="16667" y1="99597" x2="34543" y2="84173"/>
                        <a14:foregroundMark x1="34543" y1="84173" x2="35081" y2="83367"/>
                        <a14:foregroundMark x1="15726" y1="99798" x2="15323" y2="97681"/>
                        <a14:foregroundMark x1="32930" y1="84879" x2="35081" y2="83367"/>
                        <a14:foregroundMark x1="67070" y1="77016" x2="72849" y2="84274"/>
                        <a14:foregroundMark x1="72849" y1="84274" x2="74462" y2="95060"/>
                        <a14:foregroundMark x1="74462" y1="95060" x2="74462" y2="95060"/>
                        <a14:foregroundMark x1="92070" y1="70060" x2="93414" y2="67742"/>
                        <a14:foregroundMark x1="84946" y1="73790" x2="88710" y2="70766"/>
                        <a14:foregroundMark x1="95968" y1="66734" x2="96774" y2="66129"/>
                        <a14:foregroundMark x1="10349" y1="65524" x2="9946" y2="63407"/>
                        <a14:foregroundMark x1="65995" y1="99698" x2="65995" y2="99698"/>
                      </a14:backgroundRemoval>
                    </a14:imgEffect>
                  </a14:imgLayer>
                </a14:imgProps>
              </a:ext>
            </a:extLst>
          </a:blip>
          <a:srcRect l="52438" t="61728" r="1971" b="-149"/>
          <a:stretch/>
        </p:blipFill>
        <p:spPr>
          <a:xfrm>
            <a:off x="6390155" y="1674929"/>
            <a:ext cx="2432990" cy="2537007"/>
          </a:xfrm>
          <a:prstGeom prst="rect">
            <a:avLst/>
          </a:prstGeom>
        </p:spPr>
      </p:pic>
      <p:pic>
        <p:nvPicPr>
          <p:cNvPr id="16" name="音訊 15">
            <a:hlinkClick r:id="" action="ppaction://media"/>
            <a:extLst>
              <a:ext uri="{FF2B5EF4-FFF2-40B4-BE49-F238E27FC236}">
                <a16:creationId xmlns:a16="http://schemas.microsoft.com/office/drawing/2014/main" id="{A479610C-17AB-4250-85FF-9CD025A42B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410242"/>
      </p:ext>
    </p:extLst>
  </p:cSld>
  <p:clrMapOvr>
    <a:masterClrMapping/>
  </p:clrMapOvr>
  <p:transition spd="med" advTm="771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642F1F7-6246-4C87-B941-6957B32BD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1522D88-C94F-4473-9295-B6938F613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89778" l="4000" r="94667">
                        <a14:foregroundMark x1="4444" y1="47111" x2="14222" y2="41333"/>
                        <a14:foregroundMark x1="19111" y1="89778" x2="66222" y2="85778"/>
                        <a14:foregroundMark x1="91556" y1="47111" x2="81333" y2="40889"/>
                        <a14:foregroundMark x1="52444" y1="11111" x2="50667" y2="9333"/>
                        <a14:foregroundMark x1="92889" y1="46667" x2="94667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369" y="2292314"/>
            <a:ext cx="3410264" cy="341026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8741821-5A17-4CB6-80EA-0B0F816B37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96429" l="9778" r="89778">
                        <a14:foregroundMark x1="51556" y1="90179" x2="73778" y2="81250"/>
                        <a14:foregroundMark x1="73778" y1="81250" x2="81778" y2="70089"/>
                        <a14:foregroundMark x1="57778" y1="65179" x2="17778" y2="73214"/>
                        <a14:foregroundMark x1="34222" y1="86607" x2="38667" y2="50000"/>
                        <a14:foregroundMark x1="36444" y1="61607" x2="32889" y2="83482"/>
                        <a14:foregroundMark x1="31111" y1="79018" x2="32444" y2="60268"/>
                        <a14:foregroundMark x1="41778" y1="72768" x2="43556" y2="81696"/>
                        <a14:foregroundMark x1="43111" y1="83482" x2="53333" y2="63393"/>
                        <a14:foregroundMark x1="61333" y1="62946" x2="51111" y2="83929"/>
                        <a14:foregroundMark x1="51111" y1="83929" x2="41778" y2="87054"/>
                        <a14:foregroundMark x1="48000" y1="79018" x2="62222" y2="60268"/>
                        <a14:foregroundMark x1="62222" y1="60268" x2="68889" y2="57143"/>
                        <a14:foregroundMark x1="70667" y1="62946" x2="76000" y2="89732"/>
                        <a14:foregroundMark x1="76000" y1="62946" x2="72889" y2="50893"/>
                        <a14:foregroundMark x1="72444" y1="63393" x2="68889" y2="89732"/>
                        <a14:foregroundMark x1="69778" y1="91964" x2="80444" y2="93304"/>
                        <a14:foregroundMark x1="80444" y1="92857" x2="55556" y2="89286"/>
                        <a14:foregroundMark x1="55556" y1="89286" x2="35111" y2="92857"/>
                        <a14:foregroundMark x1="31111" y1="95536" x2="52889" y2="96429"/>
                        <a14:foregroundMark x1="63556" y1="93304" x2="57333" y2="93304"/>
                        <a14:foregroundMark x1="62667" y1="78571" x2="69778" y2="80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7777" y="804482"/>
            <a:ext cx="3324317" cy="3309542"/>
          </a:xfrm>
          <a:prstGeom prst="rect">
            <a:avLst/>
          </a:prstGeom>
        </p:spPr>
      </p:pic>
      <p:pic>
        <p:nvPicPr>
          <p:cNvPr id="11" name="圖片 10" descr="一張含有 文字, 美工圖案 的圖片&#10;&#10;自動產生的描述">
            <a:extLst>
              <a:ext uri="{FF2B5EF4-FFF2-40B4-BE49-F238E27FC236}">
                <a16:creationId xmlns:a16="http://schemas.microsoft.com/office/drawing/2014/main" id="{E8DAF5C0-F390-48EB-A9A2-04A7F44B43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383" y1="33023" x2="48085" y2="33488"/>
                        <a14:foregroundMark x1="48085" y1="33488" x2="54894" y2="41860"/>
                        <a14:foregroundMark x1="24255" y1="27442" x2="25957" y2="67907"/>
                        <a14:foregroundMark x1="19149" y1="40930" x2="14468" y2="40000"/>
                        <a14:foregroundMark x1="70638" y1="59535" x2="66383" y2="362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0891" y="2973509"/>
            <a:ext cx="2238375" cy="2047875"/>
          </a:xfrm>
          <a:prstGeom prst="rect">
            <a:avLst/>
          </a:prstGeom>
        </p:spPr>
      </p:pic>
      <p:pic>
        <p:nvPicPr>
          <p:cNvPr id="9" name="內容版面配置區 4">
            <a:extLst>
              <a:ext uri="{FF2B5EF4-FFF2-40B4-BE49-F238E27FC236}">
                <a16:creationId xmlns:a16="http://schemas.microsoft.com/office/drawing/2014/main" id="{1FA1FD56-CB23-4D00-85A1-9127384B1F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996" b="99698" l="9812" r="96774">
                        <a14:foregroundMark x1="12903" y1="67641" x2="24194" y2="85081"/>
                        <a14:foregroundMark x1="17204" y1="80948" x2="26344" y2="94657"/>
                        <a14:foregroundMark x1="26344" y1="94657" x2="26882" y2="94960"/>
                        <a14:foregroundMark x1="16667" y1="99597" x2="34543" y2="84173"/>
                        <a14:foregroundMark x1="34543" y1="84173" x2="35081" y2="83367"/>
                        <a14:foregroundMark x1="15726" y1="99798" x2="15323" y2="97681"/>
                        <a14:foregroundMark x1="32930" y1="84879" x2="35081" y2="83367"/>
                        <a14:foregroundMark x1="67070" y1="77016" x2="72849" y2="84274"/>
                        <a14:foregroundMark x1="72849" y1="84274" x2="74462" y2="95060"/>
                        <a14:foregroundMark x1="74462" y1="95060" x2="74462" y2="95060"/>
                        <a14:foregroundMark x1="92070" y1="70060" x2="93414" y2="67742"/>
                        <a14:foregroundMark x1="84946" y1="73790" x2="88710" y2="70766"/>
                        <a14:foregroundMark x1="95968" y1="66734" x2="96774" y2="66129"/>
                        <a14:foregroundMark x1="10349" y1="65524" x2="9946" y2="63407"/>
                        <a14:foregroundMark x1="65995" y1="99698" x2="65995" y2="99698"/>
                      </a14:backgroundRemoval>
                    </a14:imgEffect>
                  </a14:imgLayer>
                </a14:imgProps>
              </a:ext>
            </a:extLst>
          </a:blip>
          <a:srcRect l="52438" t="61728" r="1971" b="-149"/>
          <a:stretch/>
        </p:blipFill>
        <p:spPr>
          <a:xfrm>
            <a:off x="2378017" y="3571382"/>
            <a:ext cx="2580895" cy="2900004"/>
          </a:xfrm>
          <a:prstGeom prst="rect">
            <a:avLst/>
          </a:prstGeom>
        </p:spPr>
      </p:pic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812B9022-D715-457B-BB87-279965511ED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996" b="99698" l="9812" r="96774">
                        <a14:foregroundMark x1="12903" y1="67641" x2="24194" y2="85081"/>
                        <a14:foregroundMark x1="17204" y1="80948" x2="26344" y2="94657"/>
                        <a14:foregroundMark x1="26344" y1="94657" x2="26882" y2="94960"/>
                        <a14:foregroundMark x1="16667" y1="99597" x2="34543" y2="84173"/>
                        <a14:foregroundMark x1="34543" y1="84173" x2="35081" y2="83367"/>
                        <a14:foregroundMark x1="15726" y1="99798" x2="15323" y2="97681"/>
                        <a14:foregroundMark x1="32930" y1="84879" x2="35081" y2="83367"/>
                        <a14:foregroundMark x1="67070" y1="77016" x2="72849" y2="84274"/>
                        <a14:foregroundMark x1="72849" y1="84274" x2="74462" y2="95060"/>
                        <a14:foregroundMark x1="74462" y1="95060" x2="74462" y2="95060"/>
                        <a14:foregroundMark x1="92070" y1="70060" x2="93414" y2="67742"/>
                        <a14:foregroundMark x1="84946" y1="73790" x2="88710" y2="70766"/>
                        <a14:foregroundMark x1="95968" y1="66734" x2="96774" y2="66129"/>
                        <a14:foregroundMark x1="10349" y1="65524" x2="9946" y2="63407"/>
                        <a14:foregroundMark x1="65995" y1="99698" x2="65995" y2="99698"/>
                      </a14:backgroundRemoval>
                    </a14:imgEffect>
                  </a14:imgLayer>
                </a14:imgProps>
              </a:ext>
            </a:extLst>
          </a:blip>
          <a:srcRect l="1800" t="60963" r="56246" b="-3151"/>
          <a:stretch/>
        </p:blipFill>
        <p:spPr>
          <a:xfrm>
            <a:off x="7016556" y="1411451"/>
            <a:ext cx="2462247" cy="330130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1E0E1E6-759F-4EED-ABC3-97AFF9C453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8" b="89778" l="9333" r="92889">
                        <a14:foregroundMark x1="35556" y1="50667" x2="59111" y2="40889"/>
                        <a14:foregroundMark x1="59111" y1="40889" x2="70222" y2="40444"/>
                        <a14:foregroundMark x1="81778" y1="28444" x2="85333" y2="24889"/>
                        <a14:foregroundMark x1="82222" y1="46222" x2="92889" y2="43111"/>
                        <a14:foregroundMark x1="27556" y1="43556" x2="9333" y2="41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2320" y="1090895"/>
            <a:ext cx="2143125" cy="214312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56C8C4E-5E9B-4E17-8123-43014BC51D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339" y="171025"/>
            <a:ext cx="2480851" cy="2480851"/>
          </a:xfrm>
          <a:prstGeom prst="rect">
            <a:avLst/>
          </a:prstGeom>
        </p:spPr>
      </p:pic>
      <p:pic>
        <p:nvPicPr>
          <p:cNvPr id="18" name="音訊 17">
            <a:hlinkClick r:id="" action="ppaction://media"/>
            <a:extLst>
              <a:ext uri="{FF2B5EF4-FFF2-40B4-BE49-F238E27FC236}">
                <a16:creationId xmlns:a16="http://schemas.microsoft.com/office/drawing/2014/main" id="{EAB88159-8B0E-4C5D-97AD-97757D9AF4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26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02"/>
    </mc:Choice>
    <mc:Fallback>
      <p:transition spd="slow" advTm="27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1 -0.00857 L -0.52942 0.05416 " pathEditMode="relative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C62945-0957-4167-A370-9791CCD4A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內容版面配置區 5" descr="一張含有 文字 的圖片&#10;&#10;自動產生的描述">
            <a:extLst>
              <a:ext uri="{FF2B5EF4-FFF2-40B4-BE49-F238E27FC236}">
                <a16:creationId xmlns:a16="http://schemas.microsoft.com/office/drawing/2014/main" id="{419CC15F-FB87-435E-AD61-FE2049600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9" b="98204" l="1329" r="96346">
                        <a14:foregroundMark x1="6977" y1="5389" x2="70100" y2="22156"/>
                        <a14:foregroundMark x1="70100" y1="22156" x2="86047" y2="41916"/>
                        <a14:foregroundMark x1="86047" y1="41916" x2="90365" y2="54491"/>
                        <a14:foregroundMark x1="90365" y1="54491" x2="87708" y2="67066"/>
                        <a14:foregroundMark x1="87708" y1="67066" x2="64452" y2="81437"/>
                        <a14:foregroundMark x1="35216" y1="85629" x2="26578" y2="85030"/>
                        <a14:foregroundMark x1="26578" y1="85030" x2="13289" y2="67665"/>
                        <a14:foregroundMark x1="13289" y1="67665" x2="8306" y2="50898"/>
                        <a14:foregroundMark x1="8306" y1="50898" x2="6977" y2="28743"/>
                        <a14:foregroundMark x1="9967" y1="37725" x2="7973" y2="70659"/>
                        <a14:foregroundMark x1="7973" y1="70659" x2="5648" y2="82635"/>
                        <a14:foregroundMark x1="5648" y1="82635" x2="5648" y2="85030"/>
                        <a14:foregroundMark x1="5316" y1="86826" x2="1329" y2="52695"/>
                        <a14:foregroundMark x1="1329" y1="52695" x2="664" y2="30539"/>
                        <a14:foregroundMark x1="664" y1="30539" x2="2658" y2="19162"/>
                        <a14:foregroundMark x1="2658" y1="19162" x2="3654" y2="16766"/>
                        <a14:foregroundMark x1="4319" y1="15569" x2="6312" y2="80838"/>
                        <a14:foregroundMark x1="1993" y1="92814" x2="60465" y2="98204"/>
                        <a14:foregroundMark x1="52492" y1="91617" x2="34884" y2="91617"/>
                        <a14:foregroundMark x1="34884" y1="91617" x2="65116" y2="95808"/>
                        <a14:foregroundMark x1="65116" y1="95808" x2="87708" y2="92814"/>
                        <a14:foregroundMark x1="91030" y1="92216" x2="94352" y2="20958"/>
                        <a14:foregroundMark x1="96013" y1="39521" x2="96346" y2="94611"/>
                        <a14:foregroundMark x1="93023" y1="12575" x2="60465" y2="599"/>
                        <a14:backgroundMark x1="58472" y1="35329" x2="62458" y2="74251"/>
                        <a14:backgroundMark x1="54817" y1="50898" x2="49834" y2="62275"/>
                        <a14:backgroundMark x1="49834" y1="62275" x2="49169" y2="73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869258"/>
            <a:ext cx="5186156" cy="4861227"/>
          </a:xfrm>
          <a:prstGeom prst="rect">
            <a:avLst/>
          </a:prstGeom>
        </p:spPr>
      </p:pic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553931B0-E573-48D7-BB9B-77B3D76B7C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996" b="99698" l="9812" r="96774">
                        <a14:foregroundMark x1="12903" y1="67641" x2="24194" y2="85081"/>
                        <a14:foregroundMark x1="17204" y1="80948" x2="26344" y2="94657"/>
                        <a14:foregroundMark x1="26344" y1="94657" x2="26882" y2="94960"/>
                        <a14:foregroundMark x1="16667" y1="99597" x2="34543" y2="84173"/>
                        <a14:foregroundMark x1="34543" y1="84173" x2="35081" y2="83367"/>
                        <a14:foregroundMark x1="15726" y1="99798" x2="15323" y2="97681"/>
                        <a14:foregroundMark x1="32930" y1="84879" x2="35081" y2="83367"/>
                        <a14:foregroundMark x1="67070" y1="77016" x2="72849" y2="84274"/>
                        <a14:foregroundMark x1="72849" y1="84274" x2="74462" y2="95060"/>
                        <a14:foregroundMark x1="74462" y1="95060" x2="74462" y2="95060"/>
                        <a14:foregroundMark x1="92070" y1="70060" x2="93414" y2="67742"/>
                        <a14:foregroundMark x1="84946" y1="73790" x2="88710" y2="70766"/>
                        <a14:foregroundMark x1="95968" y1="66734" x2="96774" y2="66129"/>
                        <a14:foregroundMark x1="10349" y1="65524" x2="9946" y2="63407"/>
                        <a14:foregroundMark x1="65995" y1="99698" x2="65995" y2="99698"/>
                      </a14:backgroundRemoval>
                    </a14:imgEffect>
                  </a14:imgLayer>
                </a14:imgProps>
              </a:ext>
            </a:extLst>
          </a:blip>
          <a:srcRect l="52438" t="61728" r="1971" b="-149"/>
          <a:stretch/>
        </p:blipFill>
        <p:spPr>
          <a:xfrm>
            <a:off x="1950972" y="1222764"/>
            <a:ext cx="3387584" cy="3806435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F5E37C62-5345-46F4-8D35-729345B6C8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0336" y="559198"/>
            <a:ext cx="2724150" cy="2434575"/>
          </a:xfrm>
          <a:prstGeom prst="rect">
            <a:avLst/>
          </a:prstGeom>
        </p:spPr>
      </p:pic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D4891B57-148A-4F09-A3FE-191AA87AA9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4338" y="3370177"/>
            <a:ext cx="4633913" cy="2652408"/>
          </a:xfrm>
          <a:prstGeom prst="rect">
            <a:avLst/>
          </a:prstGeom>
        </p:spPr>
      </p:pic>
      <p:pic>
        <p:nvPicPr>
          <p:cNvPr id="14" name="內容版面配置區 4">
            <a:extLst>
              <a:ext uri="{FF2B5EF4-FFF2-40B4-BE49-F238E27FC236}">
                <a16:creationId xmlns:a16="http://schemas.microsoft.com/office/drawing/2014/main" id="{9D21F4BF-1DB0-4B95-8617-DA133A9C62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89" b="89778" l="4000" r="94667">
                        <a14:foregroundMark x1="4444" y1="47111" x2="14222" y2="41333"/>
                        <a14:foregroundMark x1="19111" y1="89778" x2="66222" y2="85778"/>
                        <a14:foregroundMark x1="91556" y1="47111" x2="81333" y2="40889"/>
                        <a14:foregroundMark x1="52444" y1="11111" x2="50667" y2="9333"/>
                        <a14:foregroundMark x1="92889" y1="46667" x2="94667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8556" y="71353"/>
            <a:ext cx="3410264" cy="3410264"/>
          </a:xfrm>
          <a:prstGeom prst="rect">
            <a:avLst/>
          </a:prstGeom>
        </p:spPr>
      </p:pic>
      <p:pic>
        <p:nvPicPr>
          <p:cNvPr id="13" name="內容版面配置區 4">
            <a:extLst>
              <a:ext uri="{FF2B5EF4-FFF2-40B4-BE49-F238E27FC236}">
                <a16:creationId xmlns:a16="http://schemas.microsoft.com/office/drawing/2014/main" id="{B97B874A-D323-4EE3-9782-EEAFFE075A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996" b="99698" l="9812" r="96774">
                        <a14:foregroundMark x1="12903" y1="67641" x2="24194" y2="85081"/>
                        <a14:foregroundMark x1="17204" y1="80948" x2="26344" y2="94657"/>
                        <a14:foregroundMark x1="26344" y1="94657" x2="26882" y2="94960"/>
                        <a14:foregroundMark x1="16667" y1="99597" x2="34543" y2="84173"/>
                        <a14:foregroundMark x1="34543" y1="84173" x2="35081" y2="83367"/>
                        <a14:foregroundMark x1="15726" y1="99798" x2="15323" y2="97681"/>
                        <a14:foregroundMark x1="32930" y1="84879" x2="35081" y2="83367"/>
                        <a14:foregroundMark x1="67070" y1="77016" x2="72849" y2="84274"/>
                        <a14:foregroundMark x1="72849" y1="84274" x2="74462" y2="95060"/>
                        <a14:foregroundMark x1="74462" y1="95060" x2="74462" y2="95060"/>
                        <a14:foregroundMark x1="92070" y1="70060" x2="93414" y2="67742"/>
                        <a14:foregroundMark x1="84946" y1="73790" x2="88710" y2="70766"/>
                        <a14:foregroundMark x1="95968" y1="66734" x2="96774" y2="66129"/>
                        <a14:foregroundMark x1="10349" y1="65524" x2="9946" y2="63407"/>
                        <a14:foregroundMark x1="65995" y1="99698" x2="65995" y2="99698"/>
                      </a14:backgroundRemoval>
                    </a14:imgEffect>
                  </a14:imgLayer>
                </a14:imgProps>
              </a:ext>
            </a:extLst>
          </a:blip>
          <a:srcRect l="1800" t="60963" r="56246" b="-3151"/>
          <a:stretch/>
        </p:blipFill>
        <p:spPr>
          <a:xfrm>
            <a:off x="6587663" y="584124"/>
            <a:ext cx="1892234" cy="2537007"/>
          </a:xfrm>
          <a:prstGeom prst="rect">
            <a:avLst/>
          </a:prstGeom>
        </p:spPr>
      </p:pic>
      <p:pic>
        <p:nvPicPr>
          <p:cNvPr id="19" name="音訊 18">
            <a:hlinkClick r:id="" action="ppaction://media"/>
            <a:extLst>
              <a:ext uri="{FF2B5EF4-FFF2-40B4-BE49-F238E27FC236}">
                <a16:creationId xmlns:a16="http://schemas.microsoft.com/office/drawing/2014/main" id="{4E38BA86-C4B4-4992-A5D1-79E0945A6F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31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25"/>
    </mc:Choice>
    <mc:Fallback>
      <p:transition spd="slow" advTm="30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2D3F67D-8983-4192-94A5-653EF0264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46" l="3125" r="99375">
                        <a14:foregroundMark x1="80156" y1="93062" x2="63125" y2="88688"/>
                        <a14:foregroundMark x1="63125" y1="88688" x2="35938" y2="68627"/>
                        <a14:foregroundMark x1="35938" y1="68627" x2="27344" y2="36652"/>
                        <a14:foregroundMark x1="27344" y1="36652" x2="40625" y2="24284"/>
                        <a14:foregroundMark x1="64482" y1="17572" x2="67969" y2="16591"/>
                        <a14:foregroundMark x1="40625" y1="24284" x2="43460" y2="23486"/>
                        <a14:foregroundMark x1="67969" y1="16591" x2="77031" y2="24585"/>
                        <a14:foregroundMark x1="77031" y1="24585" x2="89375" y2="69382"/>
                        <a14:foregroundMark x1="89375" y1="69382" x2="78438" y2="82504"/>
                        <a14:foregroundMark x1="78438" y1="82504" x2="45781" y2="89593"/>
                        <a14:foregroundMark x1="41563" y1="92609" x2="19688" y2="91252"/>
                        <a14:foregroundMark x1="19688" y1="91252" x2="4844" y2="80392"/>
                        <a14:foregroundMark x1="4844" y1="80392" x2="4219" y2="17345"/>
                        <a14:foregroundMark x1="4219" y1="17345" x2="9638" y2="16275"/>
                        <a14:foregroundMark x1="62902" y1="11372" x2="65625" y2="11463"/>
                        <a14:foregroundMark x1="62158" y1="11347" x2="62880" y2="11371"/>
                        <a14:foregroundMark x1="65625" y1="11463" x2="87188" y2="19005"/>
                        <a14:foregroundMark x1="87188" y1="19005" x2="95313" y2="31222"/>
                        <a14:foregroundMark x1="95313" y1="31222" x2="92969" y2="74208"/>
                        <a14:foregroundMark x1="92969" y1="74208" x2="92500" y2="75264"/>
                        <a14:foregroundMark x1="52969" y1="99548" x2="19531" y2="87029"/>
                        <a14:foregroundMark x1="19531" y1="87029" x2="9688" y2="74661"/>
                        <a14:foregroundMark x1="9688" y1="74661" x2="4844" y2="8296"/>
                        <a14:foregroundMark x1="4844" y1="8296" x2="9688" y2="0"/>
                        <a14:foregroundMark x1="62154" y1="8130" x2="99375" y2="9955"/>
                        <a14:foregroundMark x1="10156" y1="5581" x2="61869" y2="8116"/>
                        <a14:foregroundMark x1="97031" y1="5581" x2="93438" y2="99246"/>
                        <a14:foregroundMark x1="97500" y1="30468" x2="91719" y2="93363"/>
                        <a14:foregroundMark x1="91719" y1="93363" x2="48906" y2="98793"/>
                        <a14:foregroundMark x1="48906" y1="98793" x2="10625" y2="94419"/>
                        <a14:foregroundMark x1="10625" y1="94419" x2="625" y2="67119"/>
                        <a14:foregroundMark x1="625" y1="67119" x2="6406" y2="6637"/>
                        <a14:foregroundMark x1="6406" y1="6637" x2="3125" y2="0"/>
                        <a14:backgroundMark x1="15000" y1="16591" x2="43125" y2="15234"/>
                        <a14:backgroundMark x1="43125" y1="15234" x2="55781" y2="16591"/>
                        <a14:backgroundMark x1="41094" y1="21116" x2="58906" y2="19457"/>
                        <a14:backgroundMark x1="59688" y1="19457" x2="60781" y2="12368"/>
                        <a14:backgroundMark x1="59219" y1="12670" x2="29844" y2="10407"/>
                        <a14:backgroundMark x1="13125" y1="11463" x2="24531" y2="16591"/>
                        <a14:backgroundMark x1="24531" y1="16591" x2="30625" y2="16591"/>
                        <a14:backgroundMark x1="24375" y1="12670" x2="37344" y2="12368"/>
                        <a14:backgroundMark x1="37344" y1="12368" x2="37500" y2="12368"/>
                        <a14:backgroundMark x1="13750" y1="13876" x2="12188" y2="19457"/>
                        <a14:backgroundMark x1="59844" y1="10558" x2="62187" y2="11312"/>
                        <a14:backgroundMark x1="60156" y1="19005" x2="61250" y2="17195"/>
                        <a14:backgroundMark x1="61719" y1="18703" x2="61406" y2="21870"/>
                        <a14:backgroundMark x1="61719" y1="18703" x2="61719" y2="13273"/>
                        <a14:backgroundMark x1="61250" y1="20965" x2="61875" y2="14329"/>
                        <a14:backgroundMark x1="61719" y1="13424" x2="55781" y2="11312"/>
                        <a14:backgroundMark x1="61719" y1="12368" x2="60781" y2="20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445" y="490256"/>
            <a:ext cx="4274203" cy="442922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CF993B0-918A-40F2-86A9-073F6122BB7B}"/>
              </a:ext>
            </a:extLst>
          </p:cNvPr>
          <p:cNvSpPr txBox="1"/>
          <p:nvPr/>
        </p:nvSpPr>
        <p:spPr>
          <a:xfrm>
            <a:off x="977152" y="899168"/>
            <a:ext cx="169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我累了 我只想好好衝刺工作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B61017B-3D03-4041-8CE7-AC9BB6B4C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2" b="98341" l="3125" r="99375">
                        <a14:foregroundMark x1="2031" y1="4676" x2="14219" y2="4374"/>
                        <a14:foregroundMark x1="14219" y1="4374" x2="90000" y2="4374"/>
                        <a14:foregroundMark x1="90000" y1="4374" x2="99219" y2="3771"/>
                        <a14:foregroundMark x1="95894" y1="32730" x2="92344" y2="63650"/>
                        <a14:foregroundMark x1="96552" y1="26998" x2="95894" y2="32730"/>
                        <a14:foregroundMark x1="98145" y1="13122" x2="96552" y2="26998"/>
                        <a14:foregroundMark x1="99219" y1="3771" x2="98145" y2="13122"/>
                        <a14:foregroundMark x1="92344" y1="63650" x2="83594" y2="78130"/>
                        <a14:foregroundMark x1="78594" y1="78733" x2="63281" y2="33786"/>
                        <a14:foregroundMark x1="63281" y1="33786" x2="77969" y2="51735"/>
                        <a14:foregroundMark x1="77969" y1="51735" x2="82188" y2="70739"/>
                        <a14:foregroundMark x1="82188" y1="70739" x2="75781" y2="75867"/>
                        <a14:foregroundMark x1="75781" y1="75867" x2="69844" y2="76018"/>
                        <a14:foregroundMark x1="51094" y1="62293" x2="67656" y2="51433"/>
                        <a14:foregroundMark x1="67656" y1="51433" x2="71875" y2="69985"/>
                        <a14:foregroundMark x1="71875" y1="69985" x2="66094" y2="82655"/>
                        <a14:foregroundMark x1="66094" y1="82655" x2="48125" y2="84465"/>
                        <a14:foregroundMark x1="48125" y1="84465" x2="27656" y2="77074"/>
                        <a14:foregroundMark x1="27656" y1="77074" x2="21719" y2="67270"/>
                        <a14:foregroundMark x1="21719" y1="67270" x2="17969" y2="43288"/>
                        <a14:foregroundMark x1="17969" y1="43288" x2="22031" y2="33937"/>
                        <a14:foregroundMark x1="22031" y1="33937" x2="29844" y2="28205"/>
                        <a14:foregroundMark x1="49375" y1="74359" x2="38438" y2="79035"/>
                        <a14:foregroundMark x1="38438" y1="79035" x2="26875" y2="78431"/>
                        <a14:foregroundMark x1="26875" y1="78431" x2="19375" y2="74208"/>
                        <a14:foregroundMark x1="19375" y1="74208" x2="11094" y2="44796"/>
                        <a14:foregroundMark x1="11094" y1="44796" x2="11406" y2="30015"/>
                        <a14:foregroundMark x1="11406" y1="30015" x2="12638" y2="27290"/>
                        <a14:foregroundMark x1="41875" y1="74962" x2="30625" y2="79789"/>
                        <a14:foregroundMark x1="30625" y1="79789" x2="16406" y2="73605"/>
                        <a14:foregroundMark x1="16406" y1="73605" x2="11250" y2="63198"/>
                        <a14:foregroundMark x1="11250" y1="63198" x2="9844" y2="38763"/>
                        <a14:foregroundMark x1="9844" y1="38763" x2="12969" y2="26848"/>
                        <a14:foregroundMark x1="86875" y1="5128" x2="37656" y2="7240"/>
                        <a14:foregroundMark x1="2969" y1="2262" x2="3125" y2="82504"/>
                        <a14:foregroundMark x1="3125" y1="82504" x2="9375" y2="88688"/>
                        <a14:foregroundMark x1="4063" y1="97285" x2="49844" y2="94721"/>
                        <a14:foregroundMark x1="49844" y1="94721" x2="74688" y2="94721"/>
                        <a14:foregroundMark x1="74688" y1="94721" x2="99531" y2="92609"/>
                        <a14:foregroundMark x1="70469" y1="98944" x2="70938" y2="905"/>
                        <a14:foregroundMark x1="70938" y1="905" x2="71094" y2="603"/>
                        <a14:foregroundMark x1="51406" y1="24284" x2="50938" y2="38612"/>
                        <a14:foregroundMark x1="50938" y1="38612" x2="43594" y2="64706"/>
                        <a14:foregroundMark x1="43594" y1="64706" x2="43281" y2="71946"/>
                        <a14:foregroundMark x1="30469" y1="99698" x2="54219" y2="98341"/>
                        <a14:foregroundMark x1="54219" y1="98341" x2="80781" y2="98341"/>
                        <a14:backgroundMark x1="36094" y1="21569" x2="25781" y2="21569"/>
                        <a14:backgroundMark x1="25781" y1="21569" x2="17969" y2="19306"/>
                        <a14:backgroundMark x1="17969" y1="19306" x2="26250" y2="16591"/>
                        <a14:backgroundMark x1="26250" y1="16591" x2="34844" y2="17195"/>
                        <a14:backgroundMark x1="34844" y1="17195" x2="41250" y2="21569"/>
                        <a14:backgroundMark x1="36250" y1="21870" x2="15937" y2="22624"/>
                        <a14:backgroundMark x1="36875" y1="16290" x2="30312" y2="17195"/>
                        <a14:backgroundMark x1="13906" y1="20362" x2="14688" y2="24585"/>
                        <a14:backgroundMark x1="12969" y1="24585" x2="14688" y2="24585"/>
                        <a14:backgroundMark x1="14219" y1="20060" x2="22969" y2="19005"/>
                        <a14:backgroundMark x1="87031" y1="22474" x2="87031" y2="22474"/>
                        <a14:backgroundMark x1="30469" y1="27602" x2="37656" y2="26697"/>
                        <a14:backgroundMark x1="37500" y1="29110" x2="30312" y2="29110"/>
                        <a14:backgroundMark x1="99063" y1="13122" x2="99063" y2="13122"/>
                        <a14:backgroundMark x1="99063" y1="13122" x2="99063" y2="13122"/>
                        <a14:backgroundMark x1="11875" y1="18703" x2="14219" y2="18250"/>
                        <a14:backgroundMark x1="11250" y1="14480" x2="14375" y2="16290"/>
                        <a14:backgroundMark x1="23125" y1="12821" x2="23281" y2="15234"/>
                        <a14:backgroundMark x1="40625" y1="13575" x2="41094" y2="15535"/>
                        <a14:backgroundMark x1="47344" y1="19155" x2="49219" y2="19608"/>
                        <a14:backgroundMark x1="96719" y1="32730" x2="96719" y2="32730"/>
                        <a14:backgroundMark x1="31563" y1="14027" x2="31719" y2="15535"/>
                        <a14:backgroundMark x1="32813" y1="13725" x2="32813" y2="14781"/>
                        <a14:backgroundMark x1="98281" y1="26998" x2="98281" y2="269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003" y="320489"/>
            <a:ext cx="6096000" cy="6315075"/>
          </a:xfrm>
          <a:prstGeom prst="rect">
            <a:avLst/>
          </a:prstGeom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E847BF75-DE45-41C1-84F8-2AC3D1217B55}"/>
              </a:ext>
            </a:extLst>
          </p:cNvPr>
          <p:cNvGrpSpPr/>
          <p:nvPr/>
        </p:nvGrpSpPr>
        <p:grpSpPr>
          <a:xfrm>
            <a:off x="8810491" y="3193606"/>
            <a:ext cx="343464" cy="568840"/>
            <a:chOff x="8801527" y="3183730"/>
            <a:chExt cx="343464" cy="568840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C2473CF5-53E0-4720-B068-10C8317E6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50667" y1="12444" x2="33333" y2="36444"/>
                          <a14:backgroundMark x1="53778" y1="25778" x2="62667" y2="43111"/>
                          <a14:backgroundMark x1="73333" y1="68444" x2="64889" y2="89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35988" y="3478027"/>
              <a:ext cx="274543" cy="274543"/>
            </a:xfrm>
            <a:prstGeom prst="rect">
              <a:avLst/>
            </a:prstGeom>
          </p:spPr>
        </p:pic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034815C8-AED2-4BC5-ACF6-828B85CDD760}"/>
                </a:ext>
              </a:extLst>
            </p:cNvPr>
            <p:cNvGrpSpPr/>
            <p:nvPr/>
          </p:nvGrpSpPr>
          <p:grpSpPr>
            <a:xfrm>
              <a:off x="8801527" y="3183730"/>
              <a:ext cx="343464" cy="490540"/>
              <a:chOff x="8796337" y="3168742"/>
              <a:chExt cx="343464" cy="490540"/>
            </a:xfrm>
          </p:grpSpPr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E4A166D1-98E1-4DE9-B802-DDD1AE8B2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backgroundMark x1="50667" y1="12444" x2="33333" y2="36444"/>
                            <a14:backgroundMark x1="53778" y1="25778" x2="62667" y2="43111"/>
                            <a14:backgroundMark x1="73333" y1="68444" x2="64889" y2="893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964707" y="3168742"/>
                <a:ext cx="175094" cy="175094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49FE2A95-8724-445E-B5BA-F18F34093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backgroundMark x1="50667" y1="12444" x2="33333" y2="36444"/>
                            <a14:backgroundMark x1="53778" y1="25778" x2="62667" y2="43111"/>
                            <a14:backgroundMark x1="73333" y1="68444" x2="64889" y2="893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922408" y="3304473"/>
                <a:ext cx="175094" cy="175094"/>
              </a:xfrm>
              <a:prstGeom prst="rect">
                <a:avLst/>
              </a:prstGeom>
            </p:spPr>
          </p:pic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id="{3002AF48-C1CD-49EB-A6FC-FA2885731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backgroundMark x1="50667" y1="12444" x2="33333" y2="36444"/>
                            <a14:backgroundMark x1="53778" y1="25778" x2="62667" y2="43111"/>
                            <a14:backgroundMark x1="73333" y1="68444" x2="64889" y2="893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796337" y="3484188"/>
                <a:ext cx="175094" cy="175094"/>
              </a:xfrm>
              <a:prstGeom prst="rect">
                <a:avLst/>
              </a:prstGeom>
            </p:spPr>
          </p:pic>
        </p:grpSp>
      </p:grpSp>
      <p:sp>
        <p:nvSpPr>
          <p:cNvPr id="20" name="流程圖: 循序存取儲存裝置 19">
            <a:extLst>
              <a:ext uri="{FF2B5EF4-FFF2-40B4-BE49-F238E27FC236}">
                <a16:creationId xmlns:a16="http://schemas.microsoft.com/office/drawing/2014/main" id="{0D4B7B6B-0B2C-4259-9C29-9522811E9B5C}"/>
              </a:ext>
            </a:extLst>
          </p:cNvPr>
          <p:cNvSpPr/>
          <p:nvPr/>
        </p:nvSpPr>
        <p:spPr>
          <a:xfrm>
            <a:off x="8810491" y="1112951"/>
            <a:ext cx="1649506" cy="1188736"/>
          </a:xfrm>
          <a:prstGeom prst="flowChartMagnetic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是我讓你累了嗎</a:t>
            </a:r>
          </a:p>
        </p:txBody>
      </p:sp>
      <p:pic>
        <p:nvPicPr>
          <p:cNvPr id="24" name="音訊 23">
            <a:hlinkClick r:id="" action="ppaction://media"/>
            <a:extLst>
              <a:ext uri="{FF2B5EF4-FFF2-40B4-BE49-F238E27FC236}">
                <a16:creationId xmlns:a16="http://schemas.microsoft.com/office/drawing/2014/main" id="{B524825C-F08B-4729-B4E7-1832A688FD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27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43"/>
    </mc:Choice>
    <mc:Fallback>
      <p:transition spd="slow" advTm="47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6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內容版面配置區 4">
            <a:extLst>
              <a:ext uri="{FF2B5EF4-FFF2-40B4-BE49-F238E27FC236}">
                <a16:creationId xmlns:a16="http://schemas.microsoft.com/office/drawing/2014/main" id="{FEDE24B0-F287-47EC-8B29-DB00FB4E8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89778" l="4000" r="94667">
                        <a14:foregroundMark x1="4444" y1="47111" x2="14222" y2="41333"/>
                        <a14:foregroundMark x1="19111" y1="89778" x2="66222" y2="85778"/>
                        <a14:foregroundMark x1="91556" y1="47111" x2="81333" y2="40889"/>
                        <a14:foregroundMark x1="52444" y1="11111" x2="50667" y2="9333"/>
                        <a14:foregroundMark x1="92889" y1="46667" x2="94667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863" y="2651876"/>
            <a:ext cx="3410264" cy="3410264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63A3625A-8D92-4EAE-8F4C-4030812EEBF3}"/>
              </a:ext>
            </a:extLst>
          </p:cNvPr>
          <p:cNvGrpSpPr/>
          <p:nvPr/>
        </p:nvGrpSpPr>
        <p:grpSpPr>
          <a:xfrm>
            <a:off x="461390" y="269288"/>
            <a:ext cx="2480851" cy="2921560"/>
            <a:chOff x="220838" y="341444"/>
            <a:chExt cx="2480851" cy="292156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7B1D302-AC75-45AE-8C19-69980DE63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04130">
              <a:off x="220838" y="341444"/>
              <a:ext cx="2480851" cy="2480851"/>
            </a:xfrm>
            <a:prstGeom prst="rect">
              <a:avLst/>
            </a:prstGeom>
          </p:spPr>
        </p:pic>
        <p:pic>
          <p:nvPicPr>
            <p:cNvPr id="7" name="圖片 6" descr="一張含有 箭 的圖片&#10;&#10;自動產生的描述">
              <a:extLst>
                <a:ext uri="{FF2B5EF4-FFF2-40B4-BE49-F238E27FC236}">
                  <a16:creationId xmlns:a16="http://schemas.microsoft.com/office/drawing/2014/main" id="{BCBC2143-3084-42F0-A7A8-96611FC28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55000" r="95000">
                          <a14:foregroundMark x1="80125" y1="42026" x2="69125" y2="61914"/>
                          <a14:foregroundMark x1="69875" y1="64540" x2="72750" y2="54221"/>
                          <a14:foregroundMark x1="59875" y1="34334" x2="58500" y2="46341"/>
                        </a14:backgroundRemoval>
                      </a14:imgEffect>
                    </a14:imgLayer>
                  </a14:imgProps>
                </a:ext>
              </a:extLst>
            </a:blip>
            <a:srcRect l="50000"/>
            <a:stretch/>
          </p:blipFill>
          <p:spPr>
            <a:xfrm>
              <a:off x="349497" y="728903"/>
              <a:ext cx="1901764" cy="2534101"/>
            </a:xfrm>
            <a:prstGeom prst="rect">
              <a:avLst/>
            </a:prstGeom>
          </p:spPr>
        </p:pic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56DEF32-DE70-4720-97E1-13223B9AFAD9}"/>
              </a:ext>
            </a:extLst>
          </p:cNvPr>
          <p:cNvGrpSpPr/>
          <p:nvPr/>
        </p:nvGrpSpPr>
        <p:grpSpPr>
          <a:xfrm>
            <a:off x="1867933" y="416703"/>
            <a:ext cx="2824412" cy="2959736"/>
            <a:chOff x="3646331" y="1174928"/>
            <a:chExt cx="2824412" cy="2959736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2AC95E04-B8E2-4026-A83E-C841CA120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9333" r="92889">
                          <a14:foregroundMark x1="35556" y1="50667" x2="59111" y2="40889"/>
                          <a14:foregroundMark x1="59111" y1="40889" x2="70222" y2="40444"/>
                          <a14:foregroundMark x1="81778" y1="28444" x2="85333" y2="24889"/>
                          <a14:foregroundMark x1="82222" y1="46222" x2="92889" y2="43111"/>
                          <a14:foregroundMark x1="27556" y1="43556" x2="9333" y2="41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6331" y="1174928"/>
              <a:ext cx="2824412" cy="2824412"/>
            </a:xfrm>
            <a:prstGeom prst="rect">
              <a:avLst/>
            </a:prstGeom>
          </p:spPr>
        </p:pic>
        <p:pic>
          <p:nvPicPr>
            <p:cNvPr id="15" name="圖片 14" descr="一張含有 箭 的圖片&#10;&#10;自動產生的描述">
              <a:extLst>
                <a:ext uri="{FF2B5EF4-FFF2-40B4-BE49-F238E27FC236}">
                  <a16:creationId xmlns:a16="http://schemas.microsoft.com/office/drawing/2014/main" id="{662B373B-60EA-4AA7-82F0-0865BE0B6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55000" r="95000">
                          <a14:foregroundMark x1="80125" y1="42026" x2="69125" y2="61914"/>
                          <a14:foregroundMark x1="69875" y1="64540" x2="72750" y2="54221"/>
                          <a14:foregroundMark x1="59875" y1="34334" x2="58500" y2="46341"/>
                        </a14:backgroundRemoval>
                      </a14:imgEffect>
                    </a14:imgLayer>
                  </a14:imgProps>
                </a:ext>
              </a:extLst>
            </a:blip>
            <a:srcRect l="50000"/>
            <a:stretch/>
          </p:blipFill>
          <p:spPr>
            <a:xfrm>
              <a:off x="4126245" y="1237597"/>
              <a:ext cx="2148139" cy="2897067"/>
            </a:xfrm>
            <a:prstGeom prst="rect">
              <a:avLst/>
            </a:prstGeom>
          </p:spPr>
        </p:pic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413712EA-EAA3-4F85-A696-1BDDAFEC0E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9" b="99840" l="3195" r="99201">
                        <a14:foregroundMark x1="63578" y1="95687" x2="33227" y2="91054"/>
                        <a14:foregroundMark x1="33227" y1="91054" x2="2875" y2="71565"/>
                        <a14:foregroundMark x1="2875" y1="71565" x2="3195" y2="30990"/>
                        <a14:foregroundMark x1="3195" y1="30990" x2="4313" y2="27636"/>
                        <a14:foregroundMark x1="5591" y1="23962" x2="17093" y2="23802"/>
                        <a14:foregroundMark x1="17093" y1="23802" x2="43291" y2="23802"/>
                        <a14:foregroundMark x1="43291" y1="23802" x2="71406" y2="23003"/>
                        <a14:foregroundMark x1="92971" y1="14217" x2="35623" y2="20607"/>
                        <a14:foregroundMark x1="4153" y1="2875" x2="48403" y2="2875"/>
                        <a14:foregroundMark x1="48403" y1="2875" x2="85463" y2="1118"/>
                        <a14:foregroundMark x1="85463" y1="1118" x2="95527" y2="1118"/>
                        <a14:foregroundMark x1="95527" y1="1118" x2="98882" y2="2236"/>
                        <a14:foregroundMark x1="5112" y1="97923" x2="29393" y2="97125"/>
                        <a14:foregroundMark x1="29393" y1="97125" x2="41693" y2="97125"/>
                        <a14:foregroundMark x1="41693" y1="97125" x2="80511" y2="95208"/>
                        <a14:foregroundMark x1="80511" y1="95208" x2="99361" y2="97125"/>
                        <a14:foregroundMark x1="13578" y1="15655" x2="91374" y2="33546"/>
                        <a14:foregroundMark x1="25879" y1="17093" x2="19489" y2="70447"/>
                        <a14:foregroundMark x1="16933" y1="69169" x2="16933" y2="30831"/>
                        <a14:foregroundMark x1="16933" y1="30831" x2="19489" y2="21885"/>
                        <a14:foregroundMark x1="19489" y1="21885" x2="19808" y2="21725"/>
                        <a14:foregroundMark x1="58497" y1="54429" x2="74441" y2="52396"/>
                        <a14:foregroundMark x1="11821" y1="60383" x2="43578" y2="56333"/>
                        <a14:foregroundMark x1="74441" y1="52396" x2="76358" y2="51597"/>
                        <a14:foregroundMark x1="44328" y1="54192" x2="25240" y2="62460"/>
                        <a14:foregroundMark x1="48672" y1="52310" x2="44566" y2="54089"/>
                        <a14:foregroundMark x1="69489" y1="43291" x2="59823" y2="47479"/>
                        <a14:foregroundMark x1="25240" y1="62460" x2="23323" y2="64856"/>
                        <a14:foregroundMark x1="4952" y1="91214" x2="19808" y2="40735"/>
                        <a14:foregroundMark x1="12939" y1="12620" x2="80990" y2="12620"/>
                        <a14:foregroundMark x1="85623" y1="10064" x2="94249" y2="71246"/>
                        <a14:foregroundMark x1="91853" y1="76837" x2="97923" y2="38498"/>
                        <a14:foregroundMark x1="97923" y1="38498" x2="98083" y2="21565"/>
                        <a14:foregroundMark x1="84026" y1="52875" x2="70767" y2="86581"/>
                        <a14:foregroundMark x1="70767" y1="86581" x2="69329" y2="96965"/>
                        <a14:foregroundMark x1="69329" y1="94569" x2="88019" y2="82748"/>
                        <a14:foregroundMark x1="90096" y1="85623" x2="82428" y2="92173"/>
                        <a14:foregroundMark x1="82428" y1="92173" x2="76358" y2="93450"/>
                        <a14:foregroundMark x1="58626" y1="92013" x2="94728" y2="81949"/>
                        <a14:foregroundMark x1="82428" y1="86262" x2="19329" y2="90735"/>
                        <a14:foregroundMark x1="18530" y1="92013" x2="50160" y2="94888"/>
                        <a14:foregroundMark x1="50160" y1="94888" x2="52077" y2="94249"/>
                        <a14:foregroundMark x1="46805" y1="92492" x2="32428" y2="72524"/>
                        <a14:foregroundMark x1="32428" y1="72524" x2="31789" y2="71246"/>
                        <a14:foregroundMark x1="38498" y1="88339" x2="44249" y2="99840"/>
                        <a14:foregroundMark x1="41054" y1="91374" x2="32748" y2="72524"/>
                        <a14:foregroundMark x1="35463" y1="82588" x2="45367" y2="83866"/>
                        <a14:foregroundMark x1="63419" y1="42971" x2="78754" y2="27955"/>
                        <a14:backgroundMark x1="50319" y1="60224" x2="50319" y2="60224"/>
                        <a14:backgroundMark x1="52077" y1="56230" x2="52077" y2="56230"/>
                        <a14:backgroundMark x1="53514" y1="50319" x2="53514" y2="50319"/>
                        <a14:backgroundMark x1="53834" y1="59904" x2="53834" y2="59904"/>
                        <a14:backgroundMark x1="50799" y1="46965" x2="50799" y2="46965"/>
                        <a14:backgroundMark x1="50639" y1="43610" x2="50319" y2="39137"/>
                        <a14:backgroundMark x1="54633" y1="37380" x2="54313" y2="53674"/>
                        <a14:backgroundMark x1="52077" y1="63099" x2="52077" y2="50799"/>
                        <a14:backgroundMark x1="46326" y1="61022" x2="52077" y2="53355"/>
                        <a14:backgroundMark x1="47604" y1="57827" x2="47604" y2="57827"/>
                        <a14:backgroundMark x1="48882" y1="55591" x2="48882" y2="55591"/>
                        <a14:backgroundMark x1="47764" y1="56070" x2="47764" y2="56070"/>
                        <a14:backgroundMark x1="47125" y1="57668" x2="47125" y2="57668"/>
                        <a14:backgroundMark x1="46965" y1="56869" x2="52716" y2="53514"/>
                        <a14:backgroundMark x1="51757" y1="50799" x2="50479" y2="53195"/>
                        <a14:backgroundMark x1="50319" y1="55591" x2="55272" y2="62141"/>
                        <a14:backgroundMark x1="54633" y1="57668" x2="53355" y2="52236"/>
                        <a14:backgroundMark x1="56709" y1="60543" x2="54952" y2="53035"/>
                        <a14:backgroundMark x1="54633" y1="54633" x2="56709" y2="57987"/>
                        <a14:backgroundMark x1="47604" y1="55112" x2="46486" y2="58307"/>
                        <a14:backgroundMark x1="58466" y1="46645" x2="56550" y2="49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0303" y="595417"/>
            <a:ext cx="5348344" cy="5348344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6F2503F-C508-4E4C-8E18-0E0D5BD1B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1996" b="99698" l="9812" r="96774">
                        <a14:foregroundMark x1="12903" y1="67641" x2="24194" y2="85081"/>
                        <a14:foregroundMark x1="17204" y1="80948" x2="26344" y2="94657"/>
                        <a14:foregroundMark x1="26344" y1="94657" x2="26882" y2="94960"/>
                        <a14:foregroundMark x1="16667" y1="99597" x2="34543" y2="84173"/>
                        <a14:foregroundMark x1="34543" y1="84173" x2="35081" y2="83367"/>
                        <a14:foregroundMark x1="15726" y1="99798" x2="15323" y2="97681"/>
                        <a14:foregroundMark x1="32930" y1="84879" x2="35081" y2="83367"/>
                        <a14:foregroundMark x1="67070" y1="77016" x2="72849" y2="84274"/>
                        <a14:foregroundMark x1="72849" y1="84274" x2="74462" y2="95060"/>
                        <a14:foregroundMark x1="74462" y1="95060" x2="74462" y2="95060"/>
                        <a14:foregroundMark x1="92070" y1="70060" x2="93414" y2="67742"/>
                        <a14:foregroundMark x1="84946" y1="73790" x2="88710" y2="70766"/>
                        <a14:foregroundMark x1="95968" y1="66734" x2="96774" y2="66129"/>
                        <a14:foregroundMark x1="10349" y1="65524" x2="9946" y2="63407"/>
                        <a14:foregroundMark x1="65995" y1="99698" x2="65995" y2="99698"/>
                      </a14:backgroundRemoval>
                    </a14:imgEffect>
                  </a14:imgLayer>
                </a14:imgProps>
              </a:ext>
            </a:extLst>
          </a:blip>
          <a:srcRect l="1800" t="60963" r="56246" b="-3151"/>
          <a:stretch/>
        </p:blipFill>
        <p:spPr>
          <a:xfrm>
            <a:off x="1731301" y="2933616"/>
            <a:ext cx="2480851" cy="3326250"/>
          </a:xfrm>
          <a:prstGeom prst="rect">
            <a:avLst/>
          </a:prstGeom>
        </p:spPr>
      </p:pic>
      <p:pic>
        <p:nvPicPr>
          <p:cNvPr id="22" name="音訊 21">
            <a:hlinkClick r:id="" action="ppaction://media"/>
            <a:extLst>
              <a:ext uri="{FF2B5EF4-FFF2-40B4-BE49-F238E27FC236}">
                <a16:creationId xmlns:a16="http://schemas.microsoft.com/office/drawing/2014/main" id="{3C6639C1-1199-40EC-BA30-549F84A51D2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17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79"/>
    </mc:Choice>
    <mc:Fallback>
      <p:transition spd="slow" advTm="31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9 -0.00995 L 0.50846 -0.1956 " pathEditMode="relative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828E45-0B47-441E-BB60-BC8BBE864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1" b="97888" l="469" r="99375">
                        <a14:foregroundMark x1="75313" y1="77526" x2="55156" y2="78733"/>
                        <a14:foregroundMark x1="55156" y1="78733" x2="29063" y2="70890"/>
                        <a14:foregroundMark x1="29063" y1="70890" x2="17813" y2="54902"/>
                        <a14:foregroundMark x1="17813" y1="54902" x2="14688" y2="41780"/>
                        <a14:foregroundMark x1="14688" y1="41780" x2="15625" y2="30166"/>
                        <a14:foregroundMark x1="15625" y1="30166" x2="23906" y2="23982"/>
                        <a14:foregroundMark x1="23906" y1="23982" x2="26769" y2="23534"/>
                        <a14:foregroundMark x1="50052" y1="25826" x2="66875" y2="35445"/>
                        <a14:foregroundMark x1="66875" y1="35445" x2="73125" y2="42534"/>
                        <a14:foregroundMark x1="73125" y1="42534" x2="76563" y2="51131"/>
                        <a14:foregroundMark x1="76563" y1="51131" x2="76875" y2="73605"/>
                        <a14:foregroundMark x1="76875" y1="73605" x2="73594" y2="77677"/>
                        <a14:foregroundMark x1="91250" y1="88688" x2="79844" y2="93514"/>
                        <a14:foregroundMark x1="79844" y1="93514" x2="37031" y2="91704"/>
                        <a14:foregroundMark x1="37031" y1="91704" x2="17969" y2="79638"/>
                        <a14:foregroundMark x1="17969" y1="79638" x2="12031" y2="72097"/>
                        <a14:foregroundMark x1="12031" y1="72097" x2="5938" y2="48718"/>
                        <a14:foregroundMark x1="5938" y1="48718" x2="6250" y2="27300"/>
                        <a14:foregroundMark x1="6250" y1="27300" x2="8662" y2="19457"/>
                        <a14:foregroundMark x1="63438" y1="16440" x2="71563" y2="22926"/>
                        <a14:foregroundMark x1="71563" y1="22926" x2="90313" y2="71342"/>
                        <a14:foregroundMark x1="90313" y1="71342" x2="93125" y2="95777"/>
                        <a14:foregroundMark x1="89688" y1="4223" x2="19219" y2="603"/>
                        <a14:foregroundMark x1="19219" y1="603" x2="10156" y2="3771"/>
                        <a14:foregroundMark x1="10156" y1="3771" x2="10000" y2="3922"/>
                        <a14:foregroundMark x1="3438" y1="3620" x2="4688" y2="71644"/>
                        <a14:foregroundMark x1="4688" y1="71644" x2="8281" y2="90347"/>
                        <a14:foregroundMark x1="8281" y1="90347" x2="5781" y2="97888"/>
                        <a14:foregroundMark x1="2344" y1="98039" x2="19063" y2="97738"/>
                        <a14:foregroundMark x1="19063" y1="97738" x2="98750" y2="97738"/>
                        <a14:foregroundMark x1="97188" y1="7692" x2="89375" y2="80241"/>
                        <a14:foregroundMark x1="89375" y1="80241" x2="92188" y2="86576"/>
                        <a14:foregroundMark x1="99375" y1="98039" x2="99375" y2="26094"/>
                        <a14:foregroundMark x1="98750" y1="6033" x2="4063" y2="3771"/>
                        <a14:foregroundMark x1="1875" y1="3922" x2="469" y2="90799"/>
                        <a14:foregroundMark x1="469" y1="90799" x2="2813" y2="98039"/>
                        <a14:foregroundMark x1="3594" y1="905" x2="8594" y2="151"/>
                        <a14:foregroundMark x1="47344" y1="24133" x2="45158" y2="24133"/>
                        <a14:foregroundMark x1="45886" y1="23077" x2="46772" y2="23373"/>
                        <a14:foregroundMark x1="47500" y1="23529" x2="47500" y2="23529"/>
                        <a14:foregroundMark x1="46719" y1="23982" x2="47969" y2="23982"/>
                        <a14:foregroundMark x1="47969" y1="23379" x2="49688" y2="25038"/>
                        <a14:backgroundMark x1="14219" y1="16742" x2="30625" y2="16742"/>
                        <a14:backgroundMark x1="30625" y1="16742" x2="56094" y2="14932"/>
                        <a14:backgroundMark x1="59062" y1="12821" x2="23125" y2="12821"/>
                        <a14:backgroundMark x1="15781" y1="12368" x2="11719" y2="17044"/>
                        <a14:backgroundMark x1="12188" y1="12670" x2="22500" y2="11614"/>
                        <a14:backgroundMark x1="22500" y1="11614" x2="30938" y2="11765"/>
                        <a14:backgroundMark x1="45781" y1="14178" x2="59062" y2="15083"/>
                        <a14:backgroundMark x1="60469" y1="12066" x2="59688" y2="21267"/>
                        <a14:backgroundMark x1="37344" y1="22474" x2="30781" y2="22474"/>
                        <a14:backgroundMark x1="9688" y1="15535" x2="9688" y2="19457"/>
                        <a14:backgroundMark x1="28438" y1="21116" x2="46406" y2="223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560" y="986537"/>
            <a:ext cx="3926327" cy="5410199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22DA7395-D249-4B2D-AD37-9A2F75417AE4}"/>
              </a:ext>
            </a:extLst>
          </p:cNvPr>
          <p:cNvGrpSpPr/>
          <p:nvPr/>
        </p:nvGrpSpPr>
        <p:grpSpPr>
          <a:xfrm>
            <a:off x="2434723" y="3281501"/>
            <a:ext cx="343464" cy="568840"/>
            <a:chOff x="8801527" y="3183730"/>
            <a:chExt cx="343464" cy="56884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D5E6761-8964-400E-AABD-4C004031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50667" y1="12444" x2="33333" y2="36444"/>
                          <a14:backgroundMark x1="53778" y1="25778" x2="62667" y2="43111"/>
                          <a14:backgroundMark x1="73333" y1="68444" x2="64889" y2="89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35988" y="3478027"/>
              <a:ext cx="274543" cy="274543"/>
            </a:xfrm>
            <a:prstGeom prst="rect">
              <a:avLst/>
            </a:prstGeom>
          </p:spPr>
        </p:pic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6C2BCB77-C033-4E20-98A3-8E42732F0FC1}"/>
                </a:ext>
              </a:extLst>
            </p:cNvPr>
            <p:cNvGrpSpPr/>
            <p:nvPr/>
          </p:nvGrpSpPr>
          <p:grpSpPr>
            <a:xfrm>
              <a:off x="8801527" y="3183730"/>
              <a:ext cx="343464" cy="490540"/>
              <a:chOff x="8796337" y="3168742"/>
              <a:chExt cx="343464" cy="490540"/>
            </a:xfrm>
          </p:grpSpPr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F36C7038-FBB5-43E6-9FC0-DE2C705AD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backgroundMark x1="50667" y1="12444" x2="33333" y2="36444"/>
                            <a14:backgroundMark x1="53778" y1="25778" x2="62667" y2="43111"/>
                            <a14:backgroundMark x1="73333" y1="68444" x2="64889" y2="893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964707" y="3168742"/>
                <a:ext cx="175094" cy="175094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5AACE685-CB6F-4D2F-82C2-83BFA05DC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backgroundMark x1="50667" y1="12444" x2="33333" y2="36444"/>
                            <a14:backgroundMark x1="53778" y1="25778" x2="62667" y2="43111"/>
                            <a14:backgroundMark x1="73333" y1="68444" x2="64889" y2="893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922408" y="3304473"/>
                <a:ext cx="175094" cy="175094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72208F10-27A6-457D-B623-763006656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>
                            <a14:backgroundMark x1="50667" y1="12444" x2="33333" y2="36444"/>
                            <a14:backgroundMark x1="53778" y1="25778" x2="62667" y2="43111"/>
                            <a14:backgroundMark x1="73333" y1="68444" x2="64889" y2="893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796337" y="3484188"/>
                <a:ext cx="175094" cy="175094"/>
              </a:xfrm>
              <a:prstGeom prst="rect">
                <a:avLst/>
              </a:prstGeom>
            </p:spPr>
          </p:pic>
        </p:grp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5FC9E1E9-1711-4614-B4BE-3A624D526A14}"/>
              </a:ext>
            </a:extLst>
          </p:cNvPr>
          <p:cNvSpPr txBox="1"/>
          <p:nvPr/>
        </p:nvSpPr>
        <p:spPr>
          <a:xfrm>
            <a:off x="1274599" y="1703296"/>
            <a:ext cx="119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回來好嗎</a:t>
            </a:r>
          </a:p>
        </p:txBody>
      </p:sp>
      <p:pic>
        <p:nvPicPr>
          <p:cNvPr id="17" name="內容版面配置區 4">
            <a:extLst>
              <a:ext uri="{FF2B5EF4-FFF2-40B4-BE49-F238E27FC236}">
                <a16:creationId xmlns:a16="http://schemas.microsoft.com/office/drawing/2014/main" id="{B04932B2-7AF9-4276-B53C-2A1BA5EE02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89" b="89778" l="4000" r="94667">
                        <a14:foregroundMark x1="4444" y1="47111" x2="14222" y2="41333"/>
                        <a14:foregroundMark x1="19111" y1="89778" x2="66222" y2="85778"/>
                        <a14:foregroundMark x1="91556" y1="47111" x2="81333" y2="40889"/>
                        <a14:foregroundMark x1="52444" y1="11111" x2="50667" y2="9333"/>
                        <a14:foregroundMark x1="92889" y1="46667" x2="94667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9554" y="666273"/>
            <a:ext cx="3410264" cy="3410264"/>
          </a:xfrm>
          <a:prstGeom prst="rect">
            <a:avLst/>
          </a:prstGeom>
        </p:spPr>
      </p:pic>
      <p:pic>
        <p:nvPicPr>
          <p:cNvPr id="18" name="內容版面配置區 4">
            <a:extLst>
              <a:ext uri="{FF2B5EF4-FFF2-40B4-BE49-F238E27FC236}">
                <a16:creationId xmlns:a16="http://schemas.microsoft.com/office/drawing/2014/main" id="{7E4CF00E-4F2B-4A72-9B8D-B15904D076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996" b="99698" l="9812" r="96774">
                        <a14:foregroundMark x1="12903" y1="67641" x2="24194" y2="85081"/>
                        <a14:foregroundMark x1="17204" y1="80948" x2="26344" y2="94657"/>
                        <a14:foregroundMark x1="26344" y1="94657" x2="26882" y2="94960"/>
                        <a14:foregroundMark x1="16667" y1="99597" x2="34543" y2="84173"/>
                        <a14:foregroundMark x1="34543" y1="84173" x2="35081" y2="83367"/>
                        <a14:foregroundMark x1="15726" y1="99798" x2="15323" y2="97681"/>
                        <a14:foregroundMark x1="32930" y1="84879" x2="35081" y2="83367"/>
                        <a14:foregroundMark x1="67070" y1="77016" x2="72849" y2="84274"/>
                        <a14:foregroundMark x1="72849" y1="84274" x2="74462" y2="95060"/>
                        <a14:foregroundMark x1="74462" y1="95060" x2="74462" y2="95060"/>
                        <a14:foregroundMark x1="92070" y1="70060" x2="93414" y2="67742"/>
                        <a14:foregroundMark x1="84946" y1="73790" x2="88710" y2="70766"/>
                        <a14:foregroundMark x1="95968" y1="66734" x2="96774" y2="66129"/>
                        <a14:foregroundMark x1="10349" y1="65524" x2="9946" y2="63407"/>
                        <a14:foregroundMark x1="65995" y1="99698" x2="65995" y2="99698"/>
                      </a14:backgroundRemoval>
                    </a14:imgEffect>
                  </a14:imgLayer>
                </a14:imgProps>
              </a:ext>
            </a:extLst>
          </a:blip>
          <a:srcRect l="1800" t="60963" r="56246" b="-3151"/>
          <a:stretch/>
        </p:blipFill>
        <p:spPr>
          <a:xfrm>
            <a:off x="6693415" y="1535122"/>
            <a:ext cx="2480851" cy="3326250"/>
          </a:xfrm>
          <a:prstGeom prst="rect">
            <a:avLst/>
          </a:prstGeom>
        </p:spPr>
      </p:pic>
      <p:pic>
        <p:nvPicPr>
          <p:cNvPr id="19" name="內容版面配置區 4">
            <a:extLst>
              <a:ext uri="{FF2B5EF4-FFF2-40B4-BE49-F238E27FC236}">
                <a16:creationId xmlns:a16="http://schemas.microsoft.com/office/drawing/2014/main" id="{5E49FF04-A428-4228-A07F-13B84C96DA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996" b="99698" l="9812" r="96774">
                        <a14:foregroundMark x1="12903" y1="67641" x2="24194" y2="85081"/>
                        <a14:foregroundMark x1="17204" y1="80948" x2="26344" y2="94657"/>
                        <a14:foregroundMark x1="26344" y1="94657" x2="26882" y2="94960"/>
                        <a14:foregroundMark x1="16667" y1="99597" x2="34543" y2="84173"/>
                        <a14:foregroundMark x1="34543" y1="84173" x2="35081" y2="83367"/>
                        <a14:foregroundMark x1="15726" y1="99798" x2="15323" y2="97681"/>
                        <a14:foregroundMark x1="32930" y1="84879" x2="35081" y2="83367"/>
                        <a14:foregroundMark x1="67070" y1="77016" x2="72849" y2="84274"/>
                        <a14:foregroundMark x1="72849" y1="84274" x2="74462" y2="95060"/>
                        <a14:foregroundMark x1="74462" y1="95060" x2="74462" y2="95060"/>
                        <a14:foregroundMark x1="92070" y1="70060" x2="93414" y2="67742"/>
                        <a14:foregroundMark x1="84946" y1="73790" x2="88710" y2="70766"/>
                        <a14:foregroundMark x1="95968" y1="66734" x2="96774" y2="66129"/>
                        <a14:foregroundMark x1="10349" y1="65524" x2="9946" y2="63407"/>
                        <a14:foregroundMark x1="65995" y1="99698" x2="65995" y2="99698"/>
                      </a14:backgroundRemoval>
                    </a14:imgEffect>
                  </a14:imgLayer>
                </a14:imgProps>
              </a:ext>
            </a:extLst>
          </a:blip>
          <a:srcRect l="52438" t="61728" r="1971" b="-149"/>
          <a:stretch/>
        </p:blipFill>
        <p:spPr>
          <a:xfrm>
            <a:off x="4867421" y="1611742"/>
            <a:ext cx="2580895" cy="290000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814637F8-DD00-42A6-AD39-3196BE19FA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78" b="92444" l="9778" r="89778">
                        <a14:foregroundMark x1="29778" y1="34667" x2="25333" y2="25778"/>
                        <a14:foregroundMark x1="68444" y1="66222" x2="65778" y2="12000"/>
                        <a14:foregroundMark x1="68444" y1="5778" x2="68444" y2="24444"/>
                        <a14:foregroundMark x1="44444" y1="92444" x2="44000" y2="81333"/>
                        <a14:foregroundMark x1="74222" y1="74667" x2="72444" y2="25333"/>
                        <a14:foregroundMark x1="62667" y1="74667" x2="64000" y2="32444"/>
                        <a14:foregroundMark x1="78667" y1="64000" x2="78667" y2="36889"/>
                        <a14:foregroundMark x1="76000" y1="24889" x2="79556" y2="19111"/>
                        <a14:foregroundMark x1="84000" y1="27556" x2="82222" y2="22222"/>
                        <a14:foregroundMark x1="84444" y1="30667" x2="87111" y2="22222"/>
                        <a14:foregroundMark x1="81778" y1="29333" x2="86667" y2="38222"/>
                        <a14:foregroundMark x1="58667" y1="23556" x2="58222" y2="18222"/>
                        <a14:foregroundMark x1="37778" y1="42222" x2="33778" y2="28444"/>
                        <a14:foregroundMark x1="40444" y1="81778" x2="24889" y2="23111"/>
                        <a14:foregroundMark x1="24889" y1="23111" x2="26222" y2="16000"/>
                        <a14:foregroundMark x1="36000" y1="82667" x2="22222" y2="41778"/>
                        <a14:foregroundMark x1="48889" y1="81778" x2="36444" y2="57778"/>
                        <a14:foregroundMark x1="36444" y1="57778" x2="35111" y2="31111"/>
                        <a14:foregroundMark x1="31556" y1="84889" x2="28889" y2="76444"/>
                        <a14:foregroundMark x1="22667" y1="45778" x2="17778" y2="34222"/>
                        <a14:foregroundMark x1="20000" y1="37333" x2="16444" y2="41778"/>
                        <a14:foregroundMark x1="16444" y1="41778" x2="14667" y2="34667"/>
                        <a14:foregroundMark x1="27556" y1="28889" x2="28444" y2="25333"/>
                        <a14:foregroundMark x1="42222" y1="40000" x2="39556" y2="32444"/>
                        <a14:foregroundMark x1="84000" y1="25778" x2="83556" y2="39556"/>
                        <a14:foregroundMark x1="40889" y1="63111" x2="39556" y2="4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43116">
            <a:off x="9393085" y="1228768"/>
            <a:ext cx="1636340" cy="1636340"/>
          </a:xfrm>
          <a:prstGeom prst="rect">
            <a:avLst/>
          </a:prstGeom>
        </p:spPr>
      </p:pic>
      <p:pic>
        <p:nvPicPr>
          <p:cNvPr id="21" name="圖片 20" descr="一張含有 文字 的圖片&#10;&#10;自動產生的描述">
            <a:extLst>
              <a:ext uri="{FF2B5EF4-FFF2-40B4-BE49-F238E27FC236}">
                <a16:creationId xmlns:a16="http://schemas.microsoft.com/office/drawing/2014/main" id="{D9B2E2DB-1CE8-4F31-B260-9F320F5F0A1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67572" r="48248"/>
          <a:stretch/>
        </p:blipFill>
        <p:spPr>
          <a:xfrm>
            <a:off x="9420424" y="3211694"/>
            <a:ext cx="2525418" cy="1414220"/>
          </a:xfrm>
          <a:prstGeom prst="rect">
            <a:avLst/>
          </a:prstGeom>
        </p:spPr>
      </p:pic>
      <p:pic>
        <p:nvPicPr>
          <p:cNvPr id="23" name="音訊 22">
            <a:hlinkClick r:id="" action="ppaction://media"/>
            <a:extLst>
              <a:ext uri="{FF2B5EF4-FFF2-40B4-BE49-F238E27FC236}">
                <a16:creationId xmlns:a16="http://schemas.microsoft.com/office/drawing/2014/main" id="{60811915-4CBE-4C0E-B0D6-65BF1CC50D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25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29"/>
    </mc:Choice>
    <mc:Fallback>
      <p:transition spd="slow" advTm="108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8 0.09468 L 0.39792 0.40834 " pathEditMode="relative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A2C94B5-36F1-4AE8-8B3B-6A6CC436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altLang="zh-TW" sz="3800">
                <a:solidFill>
                  <a:schemeClr val="bg1"/>
                </a:solidFill>
              </a:rPr>
              <a:t>END</a:t>
            </a:r>
          </a:p>
        </p:txBody>
      </p:sp>
      <p:pic>
        <p:nvPicPr>
          <p:cNvPr id="4" name="內容版面配置區 3" descr="一張含有 文字 的圖片&#10;&#10;自動產生的描述">
            <a:extLst>
              <a:ext uri="{FF2B5EF4-FFF2-40B4-BE49-F238E27FC236}">
                <a16:creationId xmlns:a16="http://schemas.microsoft.com/office/drawing/2014/main" id="{80474750-32E7-4ED2-8650-466379B9B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1774" b="2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C02CEAC2-3838-4114-A084-82BF651556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95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5"/>
    </mc:Choice>
    <mc:Fallback>
      <p:transition spd="slow" advTm="3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2.4|0.6|1.4|2.4|8.8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7|7.3|0.8|3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1.7|5.8|2.8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5|10.1|0.5|2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6|6.6|10.5|4.9|1|6.2|4.1|6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包裹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TM10001115[[fn=包裹]]</Template>
  <TotalTime>1540</TotalTime>
  <Words>39</Words>
  <Application>Microsoft Office PowerPoint</Application>
  <PresentationFormat>寬螢幕</PresentationFormat>
  <Paragraphs>8</Paragraphs>
  <Slides>8</Slides>
  <Notes>0</Notes>
  <HiddenSlides>0</HiddenSlides>
  <MMClips>8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包裹</vt:lpstr>
      <vt:lpstr>丟失的拖鞋  作者:張曼娟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丟失的拖鞋  作者:張曼娟</dc:title>
  <dc:creator>楊仁智</dc:creator>
  <cp:lastModifiedBy>楊仁智</cp:lastModifiedBy>
  <cp:revision>13</cp:revision>
  <dcterms:created xsi:type="dcterms:W3CDTF">2021-05-21T07:35:36Z</dcterms:created>
  <dcterms:modified xsi:type="dcterms:W3CDTF">2021-05-22T09:16:22Z</dcterms:modified>
</cp:coreProperties>
</file>