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42"/>
  </p:notesMasterIdLst>
  <p:sldIdLst>
    <p:sldId id="256" r:id="rId2"/>
    <p:sldId id="260" r:id="rId3"/>
    <p:sldId id="261" r:id="rId4"/>
    <p:sldId id="326" r:id="rId5"/>
    <p:sldId id="268" r:id="rId6"/>
    <p:sldId id="279" r:id="rId7"/>
    <p:sldId id="328" r:id="rId8"/>
    <p:sldId id="329" r:id="rId9"/>
    <p:sldId id="273" r:id="rId10"/>
    <p:sldId id="330" r:id="rId11"/>
    <p:sldId id="331" r:id="rId12"/>
    <p:sldId id="332" r:id="rId13"/>
    <p:sldId id="334" r:id="rId14"/>
    <p:sldId id="281" r:id="rId15"/>
    <p:sldId id="335" r:id="rId16"/>
    <p:sldId id="336" r:id="rId17"/>
    <p:sldId id="337" r:id="rId18"/>
    <p:sldId id="338" r:id="rId19"/>
    <p:sldId id="339" r:id="rId20"/>
    <p:sldId id="340" r:id="rId21"/>
    <p:sldId id="341" r:id="rId22"/>
    <p:sldId id="312" r:id="rId23"/>
    <p:sldId id="315" r:id="rId24"/>
    <p:sldId id="316" r:id="rId25"/>
    <p:sldId id="317" r:id="rId26"/>
    <p:sldId id="318" r:id="rId27"/>
    <p:sldId id="319" r:id="rId28"/>
    <p:sldId id="314" r:id="rId29"/>
    <p:sldId id="320" r:id="rId30"/>
    <p:sldId id="321" r:id="rId31"/>
    <p:sldId id="322" r:id="rId32"/>
    <p:sldId id="323" r:id="rId33"/>
    <p:sldId id="324" r:id="rId34"/>
    <p:sldId id="325" r:id="rId35"/>
    <p:sldId id="313" r:id="rId36"/>
    <p:sldId id="286" r:id="rId37"/>
    <p:sldId id="343" r:id="rId38"/>
    <p:sldId id="267" r:id="rId39"/>
    <p:sldId id="263" r:id="rId40"/>
    <p:sldId id="342" r:id="rId41"/>
  </p:sldIdLst>
  <p:sldSz cx="9144000" cy="5143500" type="screen16x9"/>
  <p:notesSz cx="6858000" cy="9144000"/>
  <p:embeddedFontLst>
    <p:embeddedFont>
      <p:font typeface="Gen Jyuu Gothic Heavy" panose="02020500000000000000" charset="-120"/>
      <p:bold r:id="rId43"/>
    </p:embeddedFont>
    <p:embeddedFont>
      <p:font typeface="SanafonMugiV2.60" panose="02020500000000000000" charset="-128"/>
      <p:regular r:id="rId44"/>
    </p:embeddedFont>
    <p:embeddedFont>
      <p:font typeface="SetoFont" panose="02020500000000000000" charset="-120"/>
      <p:regular r:id="rId45"/>
    </p:embeddedFont>
    <p:embeddedFont>
      <p:font typeface="漢儀新蒂棉花糖黑板報A" panose="02020500000000000000" charset="-120"/>
      <p:regular r:id="rId46"/>
    </p:embeddedFont>
    <p:embeddedFont>
      <p:font typeface="Andika" panose="02020500000000000000" charset="0"/>
      <p:regular r:id="rId47"/>
    </p:embeddedFont>
    <p:embeddedFont>
      <p:font typeface="Anton" panose="02020500000000000000" charset="0"/>
      <p:regular r:id="rId48"/>
    </p:embeddedFont>
    <p:embeddedFont>
      <p:font typeface="Grand Hotel" panose="02020500000000000000" charset="0"/>
      <p:regular r:id="rId49"/>
    </p:embeddedFont>
    <p:embeddedFont>
      <p:font typeface="Montserrat" panose="02020500000000000000" charset="0"/>
      <p:regular r:id="rId50"/>
      <p:bold r:id="rId51"/>
      <p:italic r:id="rId52"/>
      <p:boldItalic r:id="rId53"/>
    </p:embeddedFont>
    <p:embeddedFont>
      <p:font typeface="MoolBoran" panose="020B0100010101010101" pitchFamily="3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1EB88-9A03-47EF-A5C8-FE8AC5D660F1}" v="45" dt="2021-10-25T17:35:07.519"/>
  </p1510:revLst>
</p1510:revInfo>
</file>

<file path=ppt/tableStyles.xml><?xml version="1.0" encoding="utf-8"?>
<a:tblStyleLst xmlns:a="http://schemas.openxmlformats.org/drawingml/2006/main" def="{1926F2EE-C0EE-40E1-9C1E-E9E0AEFA0BC7}">
  <a:tblStyle styleId="{1926F2EE-C0EE-40E1-9C1E-E9E0AEFA0B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亭伊 陳" userId="9eae6a8ab703c330" providerId="LiveId" clId="{D871EB88-9A03-47EF-A5C8-FE8AC5D660F1}"/>
    <pc:docChg chg="undo redo custSel addSld delSld modSld sldOrd delMainMaster">
      <pc:chgData name="亭伊 陳" userId="9eae6a8ab703c330" providerId="LiveId" clId="{D871EB88-9A03-47EF-A5C8-FE8AC5D660F1}" dt="2021-10-25T17:35:18.093" v="1550" actId="207"/>
      <pc:docMkLst>
        <pc:docMk/>
      </pc:docMkLst>
      <pc:sldChg chg="del">
        <pc:chgData name="亭伊 陳" userId="9eae6a8ab703c330" providerId="LiveId" clId="{D871EB88-9A03-47EF-A5C8-FE8AC5D660F1}" dt="2021-10-24T16:56:33.576" v="28" actId="2696"/>
        <pc:sldMkLst>
          <pc:docMk/>
          <pc:sldMk cId="0" sldId="257"/>
        </pc:sldMkLst>
      </pc:sldChg>
      <pc:sldChg chg="add del ord">
        <pc:chgData name="亭伊 陳" userId="9eae6a8ab703c330" providerId="LiveId" clId="{D871EB88-9A03-47EF-A5C8-FE8AC5D660F1}" dt="2021-10-24T16:56:33.576" v="28" actId="2696"/>
        <pc:sldMkLst>
          <pc:docMk/>
          <pc:sldMk cId="0" sldId="258"/>
        </pc:sldMkLst>
      </pc:sldChg>
      <pc:sldChg chg="add del ord">
        <pc:chgData name="亭伊 陳" userId="9eae6a8ab703c330" providerId="LiveId" clId="{D871EB88-9A03-47EF-A5C8-FE8AC5D660F1}" dt="2021-10-24T16:56:28.243" v="27" actId="2696"/>
        <pc:sldMkLst>
          <pc:docMk/>
          <pc:sldMk cId="0" sldId="259"/>
        </pc:sldMkLst>
      </pc:sldChg>
      <pc:sldChg chg="addSp delSp modSp mod">
        <pc:chgData name="亭伊 陳" userId="9eae6a8ab703c330" providerId="LiveId" clId="{D871EB88-9A03-47EF-A5C8-FE8AC5D660F1}" dt="2021-10-24T18:34:03.982" v="1445" actId="1036"/>
        <pc:sldMkLst>
          <pc:docMk/>
          <pc:sldMk cId="0" sldId="260"/>
        </pc:sldMkLst>
        <pc:spChg chg="add del mod">
          <ac:chgData name="亭伊 陳" userId="9eae6a8ab703c330" providerId="LiveId" clId="{D871EB88-9A03-47EF-A5C8-FE8AC5D660F1}" dt="2021-10-24T16:57:49.140" v="32" actId="478"/>
          <ac:spMkLst>
            <pc:docMk/>
            <pc:sldMk cId="0" sldId="260"/>
            <ac:spMk id="11" creationId="{42B4DAA1-C0BD-4D23-9BEA-805CFE2A2752}"/>
          </ac:spMkLst>
        </pc:spChg>
        <pc:spChg chg="add del mod">
          <ac:chgData name="亭伊 陳" userId="9eae6a8ab703c330" providerId="LiveId" clId="{D871EB88-9A03-47EF-A5C8-FE8AC5D660F1}" dt="2021-10-24T16:59:05.340" v="47" actId="478"/>
          <ac:spMkLst>
            <pc:docMk/>
            <pc:sldMk cId="0" sldId="260"/>
            <ac:spMk id="13" creationId="{17D5D897-24BB-4234-BFE6-A48054252C28}"/>
          </ac:spMkLst>
        </pc:spChg>
        <pc:spChg chg="add del mod">
          <ac:chgData name="亭伊 陳" userId="9eae6a8ab703c330" providerId="LiveId" clId="{D871EB88-9A03-47EF-A5C8-FE8AC5D660F1}" dt="2021-10-24T16:59:43.271" v="54" actId="478"/>
          <ac:spMkLst>
            <pc:docMk/>
            <pc:sldMk cId="0" sldId="260"/>
            <ac:spMk id="15" creationId="{470EDC75-7850-4081-B074-7C454A8A0E5B}"/>
          </ac:spMkLst>
        </pc:spChg>
        <pc:spChg chg="add del mod">
          <ac:chgData name="亭伊 陳" userId="9eae6a8ab703c330" providerId="LiveId" clId="{D871EB88-9A03-47EF-A5C8-FE8AC5D660F1}" dt="2021-10-24T17:02:11.333" v="86" actId="478"/>
          <ac:spMkLst>
            <pc:docMk/>
            <pc:sldMk cId="0" sldId="260"/>
            <ac:spMk id="17" creationId="{1DDAEAC3-C201-48BD-A6F4-3C3DAF9C4E56}"/>
          </ac:spMkLst>
        </pc:spChg>
        <pc:spChg chg="del">
          <ac:chgData name="亭伊 陳" userId="9eae6a8ab703c330" providerId="LiveId" clId="{D871EB88-9A03-47EF-A5C8-FE8AC5D660F1}" dt="2021-10-24T17:02:23.860" v="88" actId="478"/>
          <ac:spMkLst>
            <pc:docMk/>
            <pc:sldMk cId="0" sldId="260"/>
            <ac:spMk id="193" creationId="{F92099CA-3E3C-4E2F-B8DA-A821604D9DEC}"/>
          </ac:spMkLst>
        </pc:spChg>
        <pc:spChg chg="del">
          <ac:chgData name="亭伊 陳" userId="9eae6a8ab703c330" providerId="LiveId" clId="{D871EB88-9A03-47EF-A5C8-FE8AC5D660F1}" dt="2021-10-24T17:02:35.567" v="90" actId="478"/>
          <ac:spMkLst>
            <pc:docMk/>
            <pc:sldMk cId="0" sldId="260"/>
            <ac:spMk id="194" creationId="{BF738237-DA73-4F9F-B581-7DBC553F86F1}"/>
          </ac:spMkLst>
        </pc:spChg>
        <pc:spChg chg="add mod">
          <ac:chgData name="亭伊 陳" userId="9eae6a8ab703c330" providerId="LiveId" clId="{D871EB88-9A03-47EF-A5C8-FE8AC5D660F1}" dt="2021-10-24T16:58:29.435" v="44" actId="255"/>
          <ac:spMkLst>
            <pc:docMk/>
            <pc:sldMk cId="0" sldId="260"/>
            <ac:spMk id="203" creationId="{2D0A0DB2-E2E2-4803-98CD-7CB3638DC42F}"/>
          </ac:spMkLst>
        </pc:spChg>
        <pc:spChg chg="add mod">
          <ac:chgData name="亭伊 陳" userId="9eae6a8ab703c330" providerId="LiveId" clId="{D871EB88-9A03-47EF-A5C8-FE8AC5D660F1}" dt="2021-10-24T17:00:43.070" v="59" actId="1076"/>
          <ac:spMkLst>
            <pc:docMk/>
            <pc:sldMk cId="0" sldId="260"/>
            <ac:spMk id="204" creationId="{74E1329D-1EA4-4D27-932E-2AEE4BA45881}"/>
          </ac:spMkLst>
        </pc:spChg>
        <pc:spChg chg="add mod">
          <ac:chgData name="亭伊 陳" userId="9eae6a8ab703c330" providerId="LiveId" clId="{D871EB88-9A03-47EF-A5C8-FE8AC5D660F1}" dt="2021-10-24T17:02:07.373" v="85" actId="1035"/>
          <ac:spMkLst>
            <pc:docMk/>
            <pc:sldMk cId="0" sldId="260"/>
            <ac:spMk id="205" creationId="{27F8B82A-D5BD-4BD0-9DB5-0CE6A87F0047}"/>
          </ac:spMkLst>
        </pc:spChg>
        <pc:spChg chg="add mod">
          <ac:chgData name="亭伊 陳" userId="9eae6a8ab703c330" providerId="LiveId" clId="{D871EB88-9A03-47EF-A5C8-FE8AC5D660F1}" dt="2021-10-24T17:00:50.244" v="62" actId="1035"/>
          <ac:spMkLst>
            <pc:docMk/>
            <pc:sldMk cId="0" sldId="260"/>
            <ac:spMk id="206" creationId="{04FFBBD2-5469-4622-94C2-316F9915A52A}"/>
          </ac:spMkLst>
        </pc:spChg>
        <pc:spChg chg="add mod">
          <ac:chgData name="亭伊 陳" userId="9eae6a8ab703c330" providerId="LiveId" clId="{D871EB88-9A03-47EF-A5C8-FE8AC5D660F1}" dt="2021-10-24T17:03:30.116" v="110" actId="207"/>
          <ac:spMkLst>
            <pc:docMk/>
            <pc:sldMk cId="0" sldId="260"/>
            <ac:spMk id="213" creationId="{8B60AFA3-741D-4068-873D-15961C028892}"/>
          </ac:spMkLst>
        </pc:spChg>
        <pc:spChg chg="add mod">
          <ac:chgData name="亭伊 陳" userId="9eae6a8ab703c330" providerId="LiveId" clId="{D871EB88-9A03-47EF-A5C8-FE8AC5D660F1}" dt="2021-10-24T18:34:03.982" v="1445" actId="1036"/>
          <ac:spMkLst>
            <pc:docMk/>
            <pc:sldMk cId="0" sldId="260"/>
            <ac:spMk id="214" creationId="{ABDB12C3-673D-4582-A798-DB5EB322F934}"/>
          </ac:spMkLst>
        </pc:spChg>
        <pc:spChg chg="del">
          <ac:chgData name="亭伊 陳" userId="9eae6a8ab703c330" providerId="LiveId" clId="{D871EB88-9A03-47EF-A5C8-FE8AC5D660F1}" dt="2021-10-24T16:57:44.736" v="31" actId="478"/>
          <ac:spMkLst>
            <pc:docMk/>
            <pc:sldMk cId="0" sldId="260"/>
            <ac:spMk id="703" creationId="{00000000-0000-0000-0000-000000000000}"/>
          </ac:spMkLst>
        </pc:spChg>
        <pc:spChg chg="del">
          <ac:chgData name="亭伊 陳" userId="9eae6a8ab703c330" providerId="LiveId" clId="{D871EB88-9A03-47EF-A5C8-FE8AC5D660F1}" dt="2021-10-24T16:59:02.243" v="46" actId="478"/>
          <ac:spMkLst>
            <pc:docMk/>
            <pc:sldMk cId="0" sldId="260"/>
            <ac:spMk id="707" creationId="{00000000-0000-0000-0000-000000000000}"/>
          </ac:spMkLst>
        </pc:spChg>
        <pc:spChg chg="del">
          <ac:chgData name="亭伊 陳" userId="9eae6a8ab703c330" providerId="LiveId" clId="{D871EB88-9A03-47EF-A5C8-FE8AC5D660F1}" dt="2021-10-24T16:59:36.460" v="53" actId="478"/>
          <ac:spMkLst>
            <pc:docMk/>
            <pc:sldMk cId="0" sldId="260"/>
            <ac:spMk id="710" creationId="{00000000-0000-0000-0000-000000000000}"/>
          </ac:spMkLst>
        </pc:spChg>
        <pc:spChg chg="del">
          <ac:chgData name="亭伊 陳" userId="9eae6a8ab703c330" providerId="LiveId" clId="{D871EB88-9A03-47EF-A5C8-FE8AC5D660F1}" dt="2021-10-24T17:01:51.260" v="67" actId="21"/>
          <ac:spMkLst>
            <pc:docMk/>
            <pc:sldMk cId="0" sldId="260"/>
            <ac:spMk id="712" creationId="{00000000-0000-0000-0000-000000000000}"/>
          </ac:spMkLst>
        </pc:spChg>
      </pc:sldChg>
      <pc:sldChg chg="delSp modSp mod">
        <pc:chgData name="亭伊 陳" userId="9eae6a8ab703c330" providerId="LiveId" clId="{D871EB88-9A03-47EF-A5C8-FE8AC5D660F1}" dt="2021-10-25T17:31:15.196" v="1507" actId="1076"/>
        <pc:sldMkLst>
          <pc:docMk/>
          <pc:sldMk cId="0" sldId="263"/>
        </pc:sldMkLst>
        <pc:spChg chg="mod">
          <ac:chgData name="亭伊 陳" userId="9eae6a8ab703c330" providerId="LiveId" clId="{D871EB88-9A03-47EF-A5C8-FE8AC5D660F1}" dt="2021-10-25T17:31:15.196" v="1507" actId="1076"/>
          <ac:spMkLst>
            <pc:docMk/>
            <pc:sldMk cId="0" sldId="263"/>
            <ac:spMk id="97" creationId="{D3280AFB-5846-442B-9D44-409CA2E1E258}"/>
          </ac:spMkLst>
        </pc:spChg>
        <pc:picChg chg="del">
          <ac:chgData name="亭伊 陳" userId="9eae6a8ab703c330" providerId="LiveId" clId="{D871EB88-9A03-47EF-A5C8-FE8AC5D660F1}" dt="2021-10-25T17:31:09.908" v="1506" actId="478"/>
          <ac:picMkLst>
            <pc:docMk/>
            <pc:sldMk cId="0" sldId="263"/>
            <ac:picMk id="95" creationId="{568E7359-BC48-4760-BD3A-21B8BA6FEF8E}"/>
          </ac:picMkLst>
        </pc:picChg>
        <pc:picChg chg="del">
          <ac:chgData name="亭伊 陳" userId="9eae6a8ab703c330" providerId="LiveId" clId="{D871EB88-9A03-47EF-A5C8-FE8AC5D660F1}" dt="2021-10-25T17:31:07.390" v="1505" actId="478"/>
          <ac:picMkLst>
            <pc:docMk/>
            <pc:sldMk cId="0" sldId="263"/>
            <ac:picMk id="96" creationId="{C787D719-6EF5-42C9-8664-E0EB59A0F4F7}"/>
          </ac:picMkLst>
        </pc:picChg>
      </pc:sldChg>
      <pc:sldChg chg="add del ord">
        <pc:chgData name="亭伊 陳" userId="9eae6a8ab703c330" providerId="LiveId" clId="{D871EB88-9A03-47EF-A5C8-FE8AC5D660F1}" dt="2021-10-24T16:56:28.243" v="27" actId="2696"/>
        <pc:sldMkLst>
          <pc:docMk/>
          <pc:sldMk cId="0" sldId="264"/>
        </pc:sldMkLst>
      </pc:sldChg>
      <pc:sldChg chg="add del ord">
        <pc:chgData name="亭伊 陳" userId="9eae6a8ab703c330" providerId="LiveId" clId="{D871EB88-9A03-47EF-A5C8-FE8AC5D660F1}" dt="2021-10-24T16:56:28.243" v="27" actId="2696"/>
        <pc:sldMkLst>
          <pc:docMk/>
          <pc:sldMk cId="0" sldId="265"/>
        </pc:sldMkLst>
      </pc:sldChg>
      <pc:sldChg chg="add del ord">
        <pc:chgData name="亭伊 陳" userId="9eae6a8ab703c330" providerId="LiveId" clId="{D871EB88-9A03-47EF-A5C8-FE8AC5D660F1}" dt="2021-10-24T16:56:28.243" v="27" actId="2696"/>
        <pc:sldMkLst>
          <pc:docMk/>
          <pc:sldMk cId="0" sldId="266"/>
        </pc:sldMkLst>
      </pc:sldChg>
      <pc:sldChg chg="ord">
        <pc:chgData name="亭伊 陳" userId="9eae6a8ab703c330" providerId="LiveId" clId="{D871EB88-9A03-47EF-A5C8-FE8AC5D660F1}" dt="2021-10-24T16:52:06.023" v="3"/>
        <pc:sldMkLst>
          <pc:docMk/>
          <pc:sldMk cId="0" sldId="268"/>
        </pc:sldMkLst>
      </pc:sldChg>
      <pc:sldChg chg="add del ord">
        <pc:chgData name="亭伊 陳" userId="9eae6a8ab703c330" providerId="LiveId" clId="{D871EB88-9A03-47EF-A5C8-FE8AC5D660F1}" dt="2021-10-24T16:56:28.243" v="27" actId="2696"/>
        <pc:sldMkLst>
          <pc:docMk/>
          <pc:sldMk cId="0" sldId="270"/>
        </pc:sldMkLst>
      </pc:sldChg>
      <pc:sldChg chg="del">
        <pc:chgData name="亭伊 陳" userId="9eae6a8ab703c330" providerId="LiveId" clId="{D871EB88-9A03-47EF-A5C8-FE8AC5D660F1}" dt="2021-10-24T16:55:23.092" v="19" actId="47"/>
        <pc:sldMkLst>
          <pc:docMk/>
          <pc:sldMk cId="0" sldId="271"/>
        </pc:sldMkLst>
      </pc:sldChg>
      <pc:sldChg chg="del">
        <pc:chgData name="亭伊 陳" userId="9eae6a8ab703c330" providerId="LiveId" clId="{D871EB88-9A03-47EF-A5C8-FE8AC5D660F1}" dt="2021-10-24T16:55:23.092" v="19" actId="47"/>
        <pc:sldMkLst>
          <pc:docMk/>
          <pc:sldMk cId="0" sldId="272"/>
        </pc:sldMkLst>
      </pc:sldChg>
      <pc:sldChg chg="ord">
        <pc:chgData name="亭伊 陳" userId="9eae6a8ab703c330" providerId="LiveId" clId="{D871EB88-9A03-47EF-A5C8-FE8AC5D660F1}" dt="2021-10-24T16:52:16.231" v="5"/>
        <pc:sldMkLst>
          <pc:docMk/>
          <pc:sldMk cId="0" sldId="273"/>
        </pc:sldMkLst>
      </pc:sldChg>
      <pc:sldChg chg="del">
        <pc:chgData name="亭伊 陳" userId="9eae6a8ab703c330" providerId="LiveId" clId="{D871EB88-9A03-47EF-A5C8-FE8AC5D660F1}" dt="2021-10-24T16:55:23.092" v="19" actId="47"/>
        <pc:sldMkLst>
          <pc:docMk/>
          <pc:sldMk cId="0" sldId="274"/>
        </pc:sldMkLst>
      </pc:sldChg>
      <pc:sldChg chg="del">
        <pc:chgData name="亭伊 陳" userId="9eae6a8ab703c330" providerId="LiveId" clId="{D871EB88-9A03-47EF-A5C8-FE8AC5D660F1}" dt="2021-10-24T16:55:23.092" v="19" actId="47"/>
        <pc:sldMkLst>
          <pc:docMk/>
          <pc:sldMk cId="0" sldId="275"/>
        </pc:sldMkLst>
      </pc:sldChg>
      <pc:sldChg chg="del">
        <pc:chgData name="亭伊 陳" userId="9eae6a8ab703c330" providerId="LiveId" clId="{D871EB88-9A03-47EF-A5C8-FE8AC5D660F1}" dt="2021-10-24T16:55:15.787" v="18" actId="47"/>
        <pc:sldMkLst>
          <pc:docMk/>
          <pc:sldMk cId="0" sldId="276"/>
        </pc:sldMkLst>
      </pc:sldChg>
      <pc:sldChg chg="del">
        <pc:chgData name="亭伊 陳" userId="9eae6a8ab703c330" providerId="LiveId" clId="{D871EB88-9A03-47EF-A5C8-FE8AC5D660F1}" dt="2021-10-24T16:55:15.787" v="18" actId="47"/>
        <pc:sldMkLst>
          <pc:docMk/>
          <pc:sldMk cId="0" sldId="277"/>
        </pc:sldMkLst>
      </pc:sldChg>
      <pc:sldChg chg="del">
        <pc:chgData name="亭伊 陳" userId="9eae6a8ab703c330" providerId="LiveId" clId="{D871EB88-9A03-47EF-A5C8-FE8AC5D660F1}" dt="2021-10-24T16:55:15.787" v="18" actId="47"/>
        <pc:sldMkLst>
          <pc:docMk/>
          <pc:sldMk cId="0" sldId="278"/>
        </pc:sldMkLst>
      </pc:sldChg>
      <pc:sldChg chg="modSp add del mod">
        <pc:chgData name="亭伊 陳" userId="9eae6a8ab703c330" providerId="LiveId" clId="{D871EB88-9A03-47EF-A5C8-FE8AC5D660F1}" dt="2021-10-24T17:13:41.477" v="308" actId="2711"/>
        <pc:sldMkLst>
          <pc:docMk/>
          <pc:sldMk cId="0" sldId="279"/>
        </pc:sldMkLst>
        <pc:spChg chg="mod">
          <ac:chgData name="亭伊 陳" userId="9eae6a8ab703c330" providerId="LiveId" clId="{D871EB88-9A03-47EF-A5C8-FE8AC5D660F1}" dt="2021-10-24T17:12:40.723" v="298" actId="255"/>
          <ac:spMkLst>
            <pc:docMk/>
            <pc:sldMk cId="0" sldId="279"/>
            <ac:spMk id="2198" creationId="{00000000-0000-0000-0000-000000000000}"/>
          </ac:spMkLst>
        </pc:spChg>
        <pc:spChg chg="mod">
          <ac:chgData name="亭伊 陳" userId="9eae6a8ab703c330" providerId="LiveId" clId="{D871EB88-9A03-47EF-A5C8-FE8AC5D660F1}" dt="2021-10-24T17:13:04.785" v="301" actId="207"/>
          <ac:spMkLst>
            <pc:docMk/>
            <pc:sldMk cId="0" sldId="279"/>
            <ac:spMk id="2203" creationId="{00000000-0000-0000-0000-000000000000}"/>
          </ac:spMkLst>
        </pc:spChg>
        <pc:spChg chg="mod">
          <ac:chgData name="亭伊 陳" userId="9eae6a8ab703c330" providerId="LiveId" clId="{D871EB88-9A03-47EF-A5C8-FE8AC5D660F1}" dt="2021-10-24T17:13:13.528" v="302" actId="207"/>
          <ac:spMkLst>
            <pc:docMk/>
            <pc:sldMk cId="0" sldId="279"/>
            <ac:spMk id="2204" creationId="{00000000-0000-0000-0000-000000000000}"/>
          </ac:spMkLst>
        </pc:spChg>
        <pc:spChg chg="mod">
          <ac:chgData name="亭伊 陳" userId="9eae6a8ab703c330" providerId="LiveId" clId="{D871EB88-9A03-47EF-A5C8-FE8AC5D660F1}" dt="2021-10-24T17:12:22.785" v="295" actId="1037"/>
          <ac:spMkLst>
            <pc:docMk/>
            <pc:sldMk cId="0" sldId="279"/>
            <ac:spMk id="2205" creationId="{00000000-0000-0000-0000-000000000000}"/>
          </ac:spMkLst>
        </pc:spChg>
        <pc:spChg chg="mod">
          <ac:chgData name="亭伊 陳" userId="9eae6a8ab703c330" providerId="LiveId" clId="{D871EB88-9A03-47EF-A5C8-FE8AC5D660F1}" dt="2021-10-24T17:13:41.477" v="308" actId="2711"/>
          <ac:spMkLst>
            <pc:docMk/>
            <pc:sldMk cId="0" sldId="279"/>
            <ac:spMk id="2206" creationId="{00000000-0000-0000-0000-000000000000}"/>
          </ac:spMkLst>
        </pc:spChg>
        <pc:grpChg chg="mod">
          <ac:chgData name="亭伊 陳" userId="9eae6a8ab703c330" providerId="LiveId" clId="{D871EB88-9A03-47EF-A5C8-FE8AC5D660F1}" dt="2021-10-24T17:11:28.491" v="283" actId="1076"/>
          <ac:grpSpMkLst>
            <pc:docMk/>
            <pc:sldMk cId="0" sldId="279"/>
            <ac:grpSpMk id="2200" creationId="{00000000-0000-0000-0000-000000000000}"/>
          </ac:grpSpMkLst>
        </pc:grpChg>
      </pc:sldChg>
      <pc:sldChg chg="add del ord">
        <pc:chgData name="亭伊 陳" userId="9eae6a8ab703c330" providerId="LiveId" clId="{D871EB88-9A03-47EF-A5C8-FE8AC5D660F1}" dt="2021-10-24T18:09:40.721" v="1236" actId="2696"/>
        <pc:sldMkLst>
          <pc:docMk/>
          <pc:sldMk cId="0" sldId="280"/>
        </pc:sldMkLst>
      </pc:sldChg>
      <pc:sldChg chg="add del">
        <pc:chgData name="亭伊 陳" userId="9eae6a8ab703c330" providerId="LiveId" clId="{D871EB88-9A03-47EF-A5C8-FE8AC5D660F1}" dt="2021-10-24T16:55:10.379" v="17" actId="47"/>
        <pc:sldMkLst>
          <pc:docMk/>
          <pc:sldMk cId="0" sldId="283"/>
        </pc:sldMkLst>
      </pc:sldChg>
      <pc:sldChg chg="add del">
        <pc:chgData name="亭伊 陳" userId="9eae6a8ab703c330" providerId="LiveId" clId="{D871EB88-9A03-47EF-A5C8-FE8AC5D660F1}" dt="2021-10-24T16:55:10.379" v="17" actId="47"/>
        <pc:sldMkLst>
          <pc:docMk/>
          <pc:sldMk cId="0" sldId="284"/>
        </pc:sldMkLst>
      </pc:sldChg>
      <pc:sldChg chg="add del">
        <pc:chgData name="亭伊 陳" userId="9eae6a8ab703c330" providerId="LiveId" clId="{D871EB88-9A03-47EF-A5C8-FE8AC5D660F1}" dt="2021-10-24T16:55:10.379" v="17" actId="47"/>
        <pc:sldMkLst>
          <pc:docMk/>
          <pc:sldMk cId="0" sldId="285"/>
        </pc:sldMkLst>
      </pc:sldChg>
      <pc:sldChg chg="del">
        <pc:chgData name="亭伊 陳" userId="9eae6a8ab703c330" providerId="LiveId" clId="{D871EB88-9A03-47EF-A5C8-FE8AC5D660F1}" dt="2021-10-24T16:54:46.188" v="14" actId="47"/>
        <pc:sldMkLst>
          <pc:docMk/>
          <pc:sldMk cId="0" sldId="286"/>
        </pc:sldMkLst>
      </pc:sldChg>
      <pc:sldChg chg="del">
        <pc:chgData name="亭伊 陳" userId="9eae6a8ab703c330" providerId="LiveId" clId="{D871EB88-9A03-47EF-A5C8-FE8AC5D660F1}" dt="2021-10-24T16:54:46.188" v="14" actId="47"/>
        <pc:sldMkLst>
          <pc:docMk/>
          <pc:sldMk cId="0" sldId="287"/>
        </pc:sldMkLst>
      </pc:sldChg>
      <pc:sldChg chg="del">
        <pc:chgData name="亭伊 陳" userId="9eae6a8ab703c330" providerId="LiveId" clId="{D871EB88-9A03-47EF-A5C8-FE8AC5D660F1}" dt="2021-10-24T16:54:46.188" v="14" actId="47"/>
        <pc:sldMkLst>
          <pc:docMk/>
          <pc:sldMk cId="0" sldId="288"/>
        </pc:sldMkLst>
      </pc:sldChg>
      <pc:sldChg chg="del">
        <pc:chgData name="亭伊 陳" userId="9eae6a8ab703c330" providerId="LiveId" clId="{D871EB88-9A03-47EF-A5C8-FE8AC5D660F1}" dt="2021-10-24T16:54:41.959" v="13" actId="47"/>
        <pc:sldMkLst>
          <pc:docMk/>
          <pc:sldMk cId="0" sldId="289"/>
        </pc:sldMkLst>
      </pc:sldChg>
      <pc:sldChg chg="del">
        <pc:chgData name="亭伊 陳" userId="9eae6a8ab703c330" providerId="LiveId" clId="{D871EB88-9A03-47EF-A5C8-FE8AC5D660F1}" dt="2021-10-24T16:54:41.959" v="13" actId="47"/>
        <pc:sldMkLst>
          <pc:docMk/>
          <pc:sldMk cId="0" sldId="290"/>
        </pc:sldMkLst>
      </pc:sldChg>
      <pc:sldChg chg="del">
        <pc:chgData name="亭伊 陳" userId="9eae6a8ab703c330" providerId="LiveId" clId="{D871EB88-9A03-47EF-A5C8-FE8AC5D660F1}" dt="2021-10-24T16:54:41.959" v="13" actId="47"/>
        <pc:sldMkLst>
          <pc:docMk/>
          <pc:sldMk cId="0" sldId="291"/>
        </pc:sldMkLst>
      </pc:sldChg>
      <pc:sldChg chg="del">
        <pc:chgData name="亭伊 陳" userId="9eae6a8ab703c330" providerId="LiveId" clId="{D871EB88-9A03-47EF-A5C8-FE8AC5D660F1}" dt="2021-10-24T16:54:41.959" v="13" actId="47"/>
        <pc:sldMkLst>
          <pc:docMk/>
          <pc:sldMk cId="0" sldId="292"/>
        </pc:sldMkLst>
      </pc:sldChg>
      <pc:sldChg chg="del">
        <pc:chgData name="亭伊 陳" userId="9eae6a8ab703c330" providerId="LiveId" clId="{D871EB88-9A03-47EF-A5C8-FE8AC5D660F1}" dt="2021-10-24T16:54:41.959" v="13" actId="47"/>
        <pc:sldMkLst>
          <pc:docMk/>
          <pc:sldMk cId="0" sldId="293"/>
        </pc:sldMkLst>
      </pc:sldChg>
      <pc:sldChg chg="del">
        <pc:chgData name="亭伊 陳" userId="9eae6a8ab703c330" providerId="LiveId" clId="{D871EB88-9A03-47EF-A5C8-FE8AC5D660F1}" dt="2021-10-24T16:54:36.799" v="12" actId="47"/>
        <pc:sldMkLst>
          <pc:docMk/>
          <pc:sldMk cId="0" sldId="294"/>
        </pc:sldMkLst>
      </pc:sldChg>
      <pc:sldChg chg="del">
        <pc:chgData name="亭伊 陳" userId="9eae6a8ab703c330" providerId="LiveId" clId="{D871EB88-9A03-47EF-A5C8-FE8AC5D660F1}" dt="2021-10-24T16:54:36.799" v="12" actId="47"/>
        <pc:sldMkLst>
          <pc:docMk/>
          <pc:sldMk cId="0" sldId="295"/>
        </pc:sldMkLst>
      </pc:sldChg>
      <pc:sldChg chg="del">
        <pc:chgData name="亭伊 陳" userId="9eae6a8ab703c330" providerId="LiveId" clId="{D871EB88-9A03-47EF-A5C8-FE8AC5D660F1}" dt="2021-10-24T16:54:36.799" v="12" actId="47"/>
        <pc:sldMkLst>
          <pc:docMk/>
          <pc:sldMk cId="0" sldId="296"/>
        </pc:sldMkLst>
      </pc:sldChg>
      <pc:sldChg chg="del">
        <pc:chgData name="亭伊 陳" userId="9eae6a8ab703c330" providerId="LiveId" clId="{D871EB88-9A03-47EF-A5C8-FE8AC5D660F1}" dt="2021-10-24T16:54:36.799" v="12" actId="47"/>
        <pc:sldMkLst>
          <pc:docMk/>
          <pc:sldMk cId="0" sldId="297"/>
        </pc:sldMkLst>
      </pc:sldChg>
      <pc:sldChg chg="del">
        <pc:chgData name="亭伊 陳" userId="9eae6a8ab703c330" providerId="LiveId" clId="{D871EB88-9A03-47EF-A5C8-FE8AC5D660F1}" dt="2021-10-24T16:54:31.921" v="11" actId="47"/>
        <pc:sldMkLst>
          <pc:docMk/>
          <pc:sldMk cId="0" sldId="298"/>
        </pc:sldMkLst>
      </pc:sldChg>
      <pc:sldChg chg="del">
        <pc:chgData name="亭伊 陳" userId="9eae6a8ab703c330" providerId="LiveId" clId="{D871EB88-9A03-47EF-A5C8-FE8AC5D660F1}" dt="2021-10-24T16:54:31.921" v="11" actId="47"/>
        <pc:sldMkLst>
          <pc:docMk/>
          <pc:sldMk cId="0" sldId="299"/>
        </pc:sldMkLst>
      </pc:sldChg>
      <pc:sldChg chg="del">
        <pc:chgData name="亭伊 陳" userId="9eae6a8ab703c330" providerId="LiveId" clId="{D871EB88-9A03-47EF-A5C8-FE8AC5D660F1}" dt="2021-10-24T16:54:31.921" v="11" actId="47"/>
        <pc:sldMkLst>
          <pc:docMk/>
          <pc:sldMk cId="0" sldId="300"/>
        </pc:sldMkLst>
      </pc:sldChg>
      <pc:sldChg chg="del">
        <pc:chgData name="亭伊 陳" userId="9eae6a8ab703c330" providerId="LiveId" clId="{D871EB88-9A03-47EF-A5C8-FE8AC5D660F1}" dt="2021-10-24T16:54:31.921" v="11" actId="47"/>
        <pc:sldMkLst>
          <pc:docMk/>
          <pc:sldMk cId="0" sldId="301"/>
        </pc:sldMkLst>
      </pc:sldChg>
      <pc:sldChg chg="del">
        <pc:chgData name="亭伊 陳" userId="9eae6a8ab703c330" providerId="LiveId" clId="{D871EB88-9A03-47EF-A5C8-FE8AC5D660F1}" dt="2021-10-24T16:54:31.921" v="11" actId="47"/>
        <pc:sldMkLst>
          <pc:docMk/>
          <pc:sldMk cId="0" sldId="302"/>
        </pc:sldMkLst>
      </pc:sldChg>
      <pc:sldChg chg="del">
        <pc:chgData name="亭伊 陳" userId="9eae6a8ab703c330" providerId="LiveId" clId="{D871EB88-9A03-47EF-A5C8-FE8AC5D660F1}" dt="2021-10-24T16:54:26.159" v="10" actId="47"/>
        <pc:sldMkLst>
          <pc:docMk/>
          <pc:sldMk cId="0" sldId="303"/>
        </pc:sldMkLst>
      </pc:sldChg>
      <pc:sldChg chg="del">
        <pc:chgData name="亭伊 陳" userId="9eae6a8ab703c330" providerId="LiveId" clId="{D871EB88-9A03-47EF-A5C8-FE8AC5D660F1}" dt="2021-10-24T16:54:26.159" v="10" actId="47"/>
        <pc:sldMkLst>
          <pc:docMk/>
          <pc:sldMk cId="0" sldId="304"/>
        </pc:sldMkLst>
      </pc:sldChg>
      <pc:sldChg chg="del">
        <pc:chgData name="亭伊 陳" userId="9eae6a8ab703c330" providerId="LiveId" clId="{D871EB88-9A03-47EF-A5C8-FE8AC5D660F1}" dt="2021-10-24T16:54:26.159" v="10" actId="47"/>
        <pc:sldMkLst>
          <pc:docMk/>
          <pc:sldMk cId="0" sldId="305"/>
        </pc:sldMkLst>
      </pc:sldChg>
      <pc:sldChg chg="del">
        <pc:chgData name="亭伊 陳" userId="9eae6a8ab703c330" providerId="LiveId" clId="{D871EB88-9A03-47EF-A5C8-FE8AC5D660F1}" dt="2021-10-24T16:54:26.159" v="10" actId="47"/>
        <pc:sldMkLst>
          <pc:docMk/>
          <pc:sldMk cId="0" sldId="306"/>
        </pc:sldMkLst>
      </pc:sldChg>
      <pc:sldChg chg="del">
        <pc:chgData name="亭伊 陳" userId="9eae6a8ab703c330" providerId="LiveId" clId="{D871EB88-9A03-47EF-A5C8-FE8AC5D660F1}" dt="2021-10-24T16:54:26.159" v="10" actId="47"/>
        <pc:sldMkLst>
          <pc:docMk/>
          <pc:sldMk cId="0" sldId="307"/>
        </pc:sldMkLst>
      </pc:sldChg>
      <pc:sldChg chg="del">
        <pc:chgData name="亭伊 陳" userId="9eae6a8ab703c330" providerId="LiveId" clId="{D871EB88-9A03-47EF-A5C8-FE8AC5D660F1}" dt="2021-10-24T16:54:26.159" v="10" actId="47"/>
        <pc:sldMkLst>
          <pc:docMk/>
          <pc:sldMk cId="0" sldId="308"/>
        </pc:sldMkLst>
      </pc:sldChg>
      <pc:sldChg chg="del">
        <pc:chgData name="亭伊 陳" userId="9eae6a8ab703c330" providerId="LiveId" clId="{D871EB88-9A03-47EF-A5C8-FE8AC5D660F1}" dt="2021-10-24T16:54:26.159" v="10" actId="47"/>
        <pc:sldMkLst>
          <pc:docMk/>
          <pc:sldMk cId="0" sldId="309"/>
        </pc:sldMkLst>
      </pc:sldChg>
      <pc:sldChg chg="del">
        <pc:chgData name="亭伊 陳" userId="9eae6a8ab703c330" providerId="LiveId" clId="{D871EB88-9A03-47EF-A5C8-FE8AC5D660F1}" dt="2021-10-24T16:54:26.159" v="10" actId="47"/>
        <pc:sldMkLst>
          <pc:docMk/>
          <pc:sldMk cId="0" sldId="310"/>
        </pc:sldMkLst>
      </pc:sldChg>
      <pc:sldChg chg="del">
        <pc:chgData name="亭伊 陳" userId="9eae6a8ab703c330" providerId="LiveId" clId="{D871EB88-9A03-47EF-A5C8-FE8AC5D660F1}" dt="2021-10-24T16:54:26.159" v="10" actId="47"/>
        <pc:sldMkLst>
          <pc:docMk/>
          <pc:sldMk cId="0" sldId="311"/>
        </pc:sldMkLst>
      </pc:sldChg>
      <pc:sldChg chg="modSp mod">
        <pc:chgData name="亭伊 陳" userId="9eae6a8ab703c330" providerId="LiveId" clId="{D871EB88-9A03-47EF-A5C8-FE8AC5D660F1}" dt="2021-10-25T17:34:49.205" v="1548" actId="207"/>
        <pc:sldMkLst>
          <pc:docMk/>
          <pc:sldMk cId="227304193" sldId="314"/>
        </pc:sldMkLst>
        <pc:spChg chg="mod">
          <ac:chgData name="亭伊 陳" userId="9eae6a8ab703c330" providerId="LiveId" clId="{D871EB88-9A03-47EF-A5C8-FE8AC5D660F1}" dt="2021-10-25T17:34:46.443" v="1547" actId="207"/>
          <ac:spMkLst>
            <pc:docMk/>
            <pc:sldMk cId="227304193" sldId="314"/>
            <ac:spMk id="42" creationId="{00000000-0000-0000-0000-000000000000}"/>
          </ac:spMkLst>
        </pc:spChg>
        <pc:spChg chg="mod">
          <ac:chgData name="亭伊 陳" userId="9eae6a8ab703c330" providerId="LiveId" clId="{D871EB88-9A03-47EF-A5C8-FE8AC5D660F1}" dt="2021-10-25T17:34:49.205" v="1548" actId="207"/>
          <ac:spMkLst>
            <pc:docMk/>
            <pc:sldMk cId="227304193" sldId="314"/>
            <ac:spMk id="43" creationId="{00000000-0000-0000-0000-000000000000}"/>
          </ac:spMkLst>
        </pc:spChg>
      </pc:sldChg>
      <pc:sldChg chg="addSp modSp mod">
        <pc:chgData name="亭伊 陳" userId="9eae6a8ab703c330" providerId="LiveId" clId="{D871EB88-9A03-47EF-A5C8-FE8AC5D660F1}" dt="2021-10-24T18:25:29.887" v="1389" actId="1036"/>
        <pc:sldMkLst>
          <pc:docMk/>
          <pc:sldMk cId="0" sldId="315"/>
        </pc:sldMkLst>
        <pc:spChg chg="mod">
          <ac:chgData name="亭伊 陳" userId="9eae6a8ab703c330" providerId="LiveId" clId="{D871EB88-9A03-47EF-A5C8-FE8AC5D660F1}" dt="2021-10-24T17:32:00.674" v="644" actId="571"/>
          <ac:spMkLst>
            <pc:docMk/>
            <pc:sldMk cId="0" sldId="315"/>
            <ac:spMk id="60" creationId="{EA409D17-B0F5-4A25-A522-3124AC7A1865}"/>
          </ac:spMkLst>
        </pc:spChg>
        <pc:spChg chg="mod">
          <ac:chgData name="亭伊 陳" userId="9eae6a8ab703c330" providerId="LiveId" clId="{D871EB88-9A03-47EF-A5C8-FE8AC5D660F1}" dt="2021-10-24T17:32:00.674" v="644" actId="571"/>
          <ac:spMkLst>
            <pc:docMk/>
            <pc:sldMk cId="0" sldId="315"/>
            <ac:spMk id="61" creationId="{E37E358A-4C15-42DA-9920-57977B1779FC}"/>
          </ac:spMkLst>
        </pc:spChg>
        <pc:spChg chg="mod">
          <ac:chgData name="亭伊 陳" userId="9eae6a8ab703c330" providerId="LiveId" clId="{D871EB88-9A03-47EF-A5C8-FE8AC5D660F1}" dt="2021-10-24T17:32:00.674" v="644" actId="571"/>
          <ac:spMkLst>
            <pc:docMk/>
            <pc:sldMk cId="0" sldId="315"/>
            <ac:spMk id="63" creationId="{A52B1EB6-C571-4943-96BD-F70EC86EE943}"/>
          </ac:spMkLst>
        </pc:spChg>
        <pc:spChg chg="mod">
          <ac:chgData name="亭伊 陳" userId="9eae6a8ab703c330" providerId="LiveId" clId="{D871EB88-9A03-47EF-A5C8-FE8AC5D660F1}" dt="2021-10-24T17:32:00.674" v="644" actId="571"/>
          <ac:spMkLst>
            <pc:docMk/>
            <pc:sldMk cId="0" sldId="315"/>
            <ac:spMk id="64" creationId="{B882DD20-5B9E-441B-A68A-DBB63C47F962}"/>
          </ac:spMkLst>
        </pc:spChg>
        <pc:spChg chg="mod">
          <ac:chgData name="亭伊 陳" userId="9eae6a8ab703c330" providerId="LiveId" clId="{D871EB88-9A03-47EF-A5C8-FE8AC5D660F1}" dt="2021-10-24T17:32:00.674" v="644" actId="571"/>
          <ac:spMkLst>
            <pc:docMk/>
            <pc:sldMk cId="0" sldId="315"/>
            <ac:spMk id="65" creationId="{BE48A21A-76B0-495A-BA9E-46256EA7A8E4}"/>
          </ac:spMkLst>
        </pc:spChg>
        <pc:spChg chg="mod">
          <ac:chgData name="亭伊 陳" userId="9eae6a8ab703c330" providerId="LiveId" clId="{D871EB88-9A03-47EF-A5C8-FE8AC5D660F1}" dt="2021-10-24T17:32:00.674" v="644" actId="571"/>
          <ac:spMkLst>
            <pc:docMk/>
            <pc:sldMk cId="0" sldId="315"/>
            <ac:spMk id="66" creationId="{F37C0341-C623-4103-B0FE-9BB54FFDF7AA}"/>
          </ac:spMkLst>
        </pc:spChg>
        <pc:spChg chg="mod">
          <ac:chgData name="亭伊 陳" userId="9eae6a8ab703c330" providerId="LiveId" clId="{D871EB88-9A03-47EF-A5C8-FE8AC5D660F1}" dt="2021-10-24T17:32:00.674" v="644" actId="571"/>
          <ac:spMkLst>
            <pc:docMk/>
            <pc:sldMk cId="0" sldId="315"/>
            <ac:spMk id="67" creationId="{3F88BE5A-3E9E-4619-BC04-06082C63E5CB}"/>
          </ac:spMkLst>
        </pc:spChg>
        <pc:spChg chg="mod">
          <ac:chgData name="亭伊 陳" userId="9eae6a8ab703c330" providerId="LiveId" clId="{D871EB88-9A03-47EF-A5C8-FE8AC5D660F1}" dt="2021-10-24T17:32:00.674" v="644" actId="571"/>
          <ac:spMkLst>
            <pc:docMk/>
            <pc:sldMk cId="0" sldId="315"/>
            <ac:spMk id="68" creationId="{1D9024FA-5F4D-47D1-8129-FE768511B256}"/>
          </ac:spMkLst>
        </pc:spChg>
        <pc:spChg chg="mod">
          <ac:chgData name="亭伊 陳" userId="9eae6a8ab703c330" providerId="LiveId" clId="{D871EB88-9A03-47EF-A5C8-FE8AC5D660F1}" dt="2021-10-24T17:32:00.674" v="644" actId="571"/>
          <ac:spMkLst>
            <pc:docMk/>
            <pc:sldMk cId="0" sldId="315"/>
            <ac:spMk id="69" creationId="{D1237A71-5D53-4A09-B5D4-853FA3CF127C}"/>
          </ac:spMkLst>
        </pc:spChg>
        <pc:spChg chg="mod">
          <ac:chgData name="亭伊 陳" userId="9eae6a8ab703c330" providerId="LiveId" clId="{D871EB88-9A03-47EF-A5C8-FE8AC5D660F1}" dt="2021-10-24T17:32:00.674" v="644" actId="571"/>
          <ac:spMkLst>
            <pc:docMk/>
            <pc:sldMk cId="0" sldId="315"/>
            <ac:spMk id="70" creationId="{5B639453-A5A8-45B9-A017-0F8EBB835B2B}"/>
          </ac:spMkLst>
        </pc:spChg>
        <pc:spChg chg="mod">
          <ac:chgData name="亭伊 陳" userId="9eae6a8ab703c330" providerId="LiveId" clId="{D871EB88-9A03-47EF-A5C8-FE8AC5D660F1}" dt="2021-10-24T17:32:00.674" v="644" actId="571"/>
          <ac:spMkLst>
            <pc:docMk/>
            <pc:sldMk cId="0" sldId="315"/>
            <ac:spMk id="71" creationId="{97BA093C-7F82-4E5B-8343-421C1ABFADB5}"/>
          </ac:spMkLst>
        </pc:spChg>
        <pc:spChg chg="mod">
          <ac:chgData name="亭伊 陳" userId="9eae6a8ab703c330" providerId="LiveId" clId="{D871EB88-9A03-47EF-A5C8-FE8AC5D660F1}" dt="2021-10-24T17:32:00.674" v="644" actId="571"/>
          <ac:spMkLst>
            <pc:docMk/>
            <pc:sldMk cId="0" sldId="315"/>
            <ac:spMk id="72" creationId="{99ED44BE-53A6-4DD6-A629-A03826CF1995}"/>
          </ac:spMkLst>
        </pc:spChg>
        <pc:spChg chg="mod">
          <ac:chgData name="亭伊 陳" userId="9eae6a8ab703c330" providerId="LiveId" clId="{D871EB88-9A03-47EF-A5C8-FE8AC5D660F1}" dt="2021-10-24T17:32:00.674" v="644" actId="571"/>
          <ac:spMkLst>
            <pc:docMk/>
            <pc:sldMk cId="0" sldId="315"/>
            <ac:spMk id="73" creationId="{FCC489FE-E156-43C5-B13F-EE73A853E0E0}"/>
          </ac:spMkLst>
        </pc:spChg>
        <pc:spChg chg="mod">
          <ac:chgData name="亭伊 陳" userId="9eae6a8ab703c330" providerId="LiveId" clId="{D871EB88-9A03-47EF-A5C8-FE8AC5D660F1}" dt="2021-10-24T17:32:00.674" v="644" actId="571"/>
          <ac:spMkLst>
            <pc:docMk/>
            <pc:sldMk cId="0" sldId="315"/>
            <ac:spMk id="74" creationId="{A485FDEB-97D6-4872-9C93-C1A3B181A512}"/>
          </ac:spMkLst>
        </pc:spChg>
        <pc:spChg chg="mod">
          <ac:chgData name="亭伊 陳" userId="9eae6a8ab703c330" providerId="LiveId" clId="{D871EB88-9A03-47EF-A5C8-FE8AC5D660F1}" dt="2021-10-24T17:32:00.674" v="644" actId="571"/>
          <ac:spMkLst>
            <pc:docMk/>
            <pc:sldMk cId="0" sldId="315"/>
            <ac:spMk id="75" creationId="{E1E3ED4D-A3CC-433D-A2DD-4BE0A5BFB1BB}"/>
          </ac:spMkLst>
        </pc:spChg>
        <pc:spChg chg="mod">
          <ac:chgData name="亭伊 陳" userId="9eae6a8ab703c330" providerId="LiveId" clId="{D871EB88-9A03-47EF-A5C8-FE8AC5D660F1}" dt="2021-10-24T17:32:00.674" v="644" actId="571"/>
          <ac:spMkLst>
            <pc:docMk/>
            <pc:sldMk cId="0" sldId="315"/>
            <ac:spMk id="76" creationId="{CF5D42DE-154D-4C54-9B5C-A5D495C75AF4}"/>
          </ac:spMkLst>
        </pc:spChg>
        <pc:spChg chg="mod">
          <ac:chgData name="亭伊 陳" userId="9eae6a8ab703c330" providerId="LiveId" clId="{D871EB88-9A03-47EF-A5C8-FE8AC5D660F1}" dt="2021-10-24T17:32:00.674" v="644" actId="571"/>
          <ac:spMkLst>
            <pc:docMk/>
            <pc:sldMk cId="0" sldId="315"/>
            <ac:spMk id="77" creationId="{5720FE4E-CE9A-464C-BF31-064F1E54BCAA}"/>
          </ac:spMkLst>
        </pc:spChg>
        <pc:spChg chg="mod">
          <ac:chgData name="亭伊 陳" userId="9eae6a8ab703c330" providerId="LiveId" clId="{D871EB88-9A03-47EF-A5C8-FE8AC5D660F1}" dt="2021-10-24T17:32:00.674" v="644" actId="571"/>
          <ac:spMkLst>
            <pc:docMk/>
            <pc:sldMk cId="0" sldId="315"/>
            <ac:spMk id="78" creationId="{13D3E034-4329-480D-9774-D234E00204BE}"/>
          </ac:spMkLst>
        </pc:spChg>
        <pc:spChg chg="mod">
          <ac:chgData name="亭伊 陳" userId="9eae6a8ab703c330" providerId="LiveId" clId="{D871EB88-9A03-47EF-A5C8-FE8AC5D660F1}" dt="2021-10-24T17:32:00.674" v="644" actId="571"/>
          <ac:spMkLst>
            <pc:docMk/>
            <pc:sldMk cId="0" sldId="315"/>
            <ac:spMk id="79" creationId="{95980E67-0759-4A77-8507-241142362B86}"/>
          </ac:spMkLst>
        </pc:spChg>
        <pc:spChg chg="mod">
          <ac:chgData name="亭伊 陳" userId="9eae6a8ab703c330" providerId="LiveId" clId="{D871EB88-9A03-47EF-A5C8-FE8AC5D660F1}" dt="2021-10-24T17:32:00.674" v="644" actId="571"/>
          <ac:spMkLst>
            <pc:docMk/>
            <pc:sldMk cId="0" sldId="315"/>
            <ac:spMk id="80" creationId="{1255F69D-D485-4FE0-9FF0-75CDA4093C72}"/>
          </ac:spMkLst>
        </pc:spChg>
        <pc:spChg chg="mod">
          <ac:chgData name="亭伊 陳" userId="9eae6a8ab703c330" providerId="LiveId" clId="{D871EB88-9A03-47EF-A5C8-FE8AC5D660F1}" dt="2021-10-24T17:32:00.674" v="644" actId="571"/>
          <ac:spMkLst>
            <pc:docMk/>
            <pc:sldMk cId="0" sldId="315"/>
            <ac:spMk id="81" creationId="{3C981FCC-034C-4260-B682-7909E9512099}"/>
          </ac:spMkLst>
        </pc:spChg>
        <pc:spChg chg="mod">
          <ac:chgData name="亭伊 陳" userId="9eae6a8ab703c330" providerId="LiveId" clId="{D871EB88-9A03-47EF-A5C8-FE8AC5D660F1}" dt="2021-10-24T17:32:00.674" v="644" actId="571"/>
          <ac:spMkLst>
            <pc:docMk/>
            <pc:sldMk cId="0" sldId="315"/>
            <ac:spMk id="82" creationId="{9579BE4A-3F86-4A2F-A396-AE6FD9345407}"/>
          </ac:spMkLst>
        </pc:spChg>
        <pc:spChg chg="mod">
          <ac:chgData name="亭伊 陳" userId="9eae6a8ab703c330" providerId="LiveId" clId="{D871EB88-9A03-47EF-A5C8-FE8AC5D660F1}" dt="2021-10-24T17:32:00.674" v="644" actId="571"/>
          <ac:spMkLst>
            <pc:docMk/>
            <pc:sldMk cId="0" sldId="315"/>
            <ac:spMk id="88" creationId="{79EC04E6-FFC3-4454-909C-427ACFCC635E}"/>
          </ac:spMkLst>
        </pc:spChg>
        <pc:spChg chg="mod">
          <ac:chgData name="亭伊 陳" userId="9eae6a8ab703c330" providerId="LiveId" clId="{D871EB88-9A03-47EF-A5C8-FE8AC5D660F1}" dt="2021-10-24T17:32:00.674" v="644" actId="571"/>
          <ac:spMkLst>
            <pc:docMk/>
            <pc:sldMk cId="0" sldId="315"/>
            <ac:spMk id="90" creationId="{1936546E-489C-47C7-A43B-C33D235C5BCA}"/>
          </ac:spMkLst>
        </pc:spChg>
        <pc:spChg chg="mod">
          <ac:chgData name="亭伊 陳" userId="9eae6a8ab703c330" providerId="LiveId" clId="{D871EB88-9A03-47EF-A5C8-FE8AC5D660F1}" dt="2021-10-24T17:32:00.674" v="644" actId="571"/>
          <ac:spMkLst>
            <pc:docMk/>
            <pc:sldMk cId="0" sldId="315"/>
            <ac:spMk id="91" creationId="{6B784D1E-F88B-4C36-B54A-3005B2CC4086}"/>
          </ac:spMkLst>
        </pc:spChg>
        <pc:spChg chg="mod">
          <ac:chgData name="亭伊 陳" userId="9eae6a8ab703c330" providerId="LiveId" clId="{D871EB88-9A03-47EF-A5C8-FE8AC5D660F1}" dt="2021-10-24T17:32:00.674" v="644" actId="571"/>
          <ac:spMkLst>
            <pc:docMk/>
            <pc:sldMk cId="0" sldId="315"/>
            <ac:spMk id="92" creationId="{8BD9F717-8B16-4A62-B966-633EFDDCE5E0}"/>
          </ac:spMkLst>
        </pc:spChg>
        <pc:spChg chg="mod">
          <ac:chgData name="亭伊 陳" userId="9eae6a8ab703c330" providerId="LiveId" clId="{D871EB88-9A03-47EF-A5C8-FE8AC5D660F1}" dt="2021-10-24T17:32:00.674" v="644" actId="571"/>
          <ac:spMkLst>
            <pc:docMk/>
            <pc:sldMk cId="0" sldId="315"/>
            <ac:spMk id="93" creationId="{6B9C89FB-2551-4D8F-9C3E-A199EB3F45FD}"/>
          </ac:spMkLst>
        </pc:spChg>
        <pc:spChg chg="mod">
          <ac:chgData name="亭伊 陳" userId="9eae6a8ab703c330" providerId="LiveId" clId="{D871EB88-9A03-47EF-A5C8-FE8AC5D660F1}" dt="2021-10-24T17:32:00.674" v="644" actId="571"/>
          <ac:spMkLst>
            <pc:docMk/>
            <pc:sldMk cId="0" sldId="315"/>
            <ac:spMk id="94" creationId="{E8BB179A-5591-4339-8902-FB30C035CA9C}"/>
          </ac:spMkLst>
        </pc:spChg>
        <pc:spChg chg="mod">
          <ac:chgData name="亭伊 陳" userId="9eae6a8ab703c330" providerId="LiveId" clId="{D871EB88-9A03-47EF-A5C8-FE8AC5D660F1}" dt="2021-10-24T17:32:00.674" v="644" actId="571"/>
          <ac:spMkLst>
            <pc:docMk/>
            <pc:sldMk cId="0" sldId="315"/>
            <ac:spMk id="95" creationId="{46F16CB4-62E9-493B-835A-CB6C7524C54C}"/>
          </ac:spMkLst>
        </pc:spChg>
        <pc:spChg chg="mod">
          <ac:chgData name="亭伊 陳" userId="9eae6a8ab703c330" providerId="LiveId" clId="{D871EB88-9A03-47EF-A5C8-FE8AC5D660F1}" dt="2021-10-24T17:32:00.674" v="644" actId="571"/>
          <ac:spMkLst>
            <pc:docMk/>
            <pc:sldMk cId="0" sldId="315"/>
            <ac:spMk id="96" creationId="{640E14E8-5DFC-49F9-B4C9-4A16A9580C33}"/>
          </ac:spMkLst>
        </pc:spChg>
        <pc:spChg chg="mod">
          <ac:chgData name="亭伊 陳" userId="9eae6a8ab703c330" providerId="LiveId" clId="{D871EB88-9A03-47EF-A5C8-FE8AC5D660F1}" dt="2021-10-24T17:32:00.674" v="644" actId="571"/>
          <ac:spMkLst>
            <pc:docMk/>
            <pc:sldMk cId="0" sldId="315"/>
            <ac:spMk id="97" creationId="{740C4652-58C9-43E3-91AD-F5B07F1D3139}"/>
          </ac:spMkLst>
        </pc:spChg>
        <pc:spChg chg="mod">
          <ac:chgData name="亭伊 陳" userId="9eae6a8ab703c330" providerId="LiveId" clId="{D871EB88-9A03-47EF-A5C8-FE8AC5D660F1}" dt="2021-10-24T18:25:29.887" v="1389" actId="1036"/>
          <ac:spMkLst>
            <pc:docMk/>
            <pc:sldMk cId="0" sldId="315"/>
            <ac:spMk id="2465" creationId="{00000000-0000-0000-0000-000000000000}"/>
          </ac:spMkLst>
        </pc:spChg>
        <pc:spChg chg="mod">
          <ac:chgData name="亭伊 陳" userId="9eae6a8ab703c330" providerId="LiveId" clId="{D871EB88-9A03-47EF-A5C8-FE8AC5D660F1}" dt="2021-10-24T18:25:29.887" v="1389" actId="1036"/>
          <ac:spMkLst>
            <pc:docMk/>
            <pc:sldMk cId="0" sldId="315"/>
            <ac:spMk id="2466" creationId="{00000000-0000-0000-0000-000000000000}"/>
          </ac:spMkLst>
        </pc:spChg>
        <pc:spChg chg="mod">
          <ac:chgData name="亭伊 陳" userId="9eae6a8ab703c330" providerId="LiveId" clId="{D871EB88-9A03-47EF-A5C8-FE8AC5D660F1}" dt="2021-10-24T18:25:29.887" v="1389" actId="1036"/>
          <ac:spMkLst>
            <pc:docMk/>
            <pc:sldMk cId="0" sldId="315"/>
            <ac:spMk id="2467" creationId="{00000000-0000-0000-0000-000000000000}"/>
          </ac:spMkLst>
        </pc:spChg>
        <pc:spChg chg="mod">
          <ac:chgData name="亭伊 陳" userId="9eae6a8ab703c330" providerId="LiveId" clId="{D871EB88-9A03-47EF-A5C8-FE8AC5D660F1}" dt="2021-10-24T18:25:29.887" v="1389" actId="1036"/>
          <ac:spMkLst>
            <pc:docMk/>
            <pc:sldMk cId="0" sldId="315"/>
            <ac:spMk id="2468" creationId="{00000000-0000-0000-0000-000000000000}"/>
          </ac:spMkLst>
        </pc:spChg>
        <pc:spChg chg="mod">
          <ac:chgData name="亭伊 陳" userId="9eae6a8ab703c330" providerId="LiveId" clId="{D871EB88-9A03-47EF-A5C8-FE8AC5D660F1}" dt="2021-10-24T18:25:29.887" v="1389" actId="1036"/>
          <ac:spMkLst>
            <pc:docMk/>
            <pc:sldMk cId="0" sldId="315"/>
            <ac:spMk id="2469" creationId="{00000000-0000-0000-0000-000000000000}"/>
          </ac:spMkLst>
        </pc:spChg>
        <pc:spChg chg="mod">
          <ac:chgData name="亭伊 陳" userId="9eae6a8ab703c330" providerId="LiveId" clId="{D871EB88-9A03-47EF-A5C8-FE8AC5D660F1}" dt="2021-10-24T18:25:29.887" v="1389" actId="1036"/>
          <ac:spMkLst>
            <pc:docMk/>
            <pc:sldMk cId="0" sldId="315"/>
            <ac:spMk id="2470" creationId="{00000000-0000-0000-0000-000000000000}"/>
          </ac:spMkLst>
        </pc:spChg>
        <pc:spChg chg="mod">
          <ac:chgData name="亭伊 陳" userId="9eae6a8ab703c330" providerId="LiveId" clId="{D871EB88-9A03-47EF-A5C8-FE8AC5D660F1}" dt="2021-10-24T18:25:29.887" v="1389" actId="1036"/>
          <ac:spMkLst>
            <pc:docMk/>
            <pc:sldMk cId="0" sldId="315"/>
            <ac:spMk id="2471" creationId="{00000000-0000-0000-0000-000000000000}"/>
          </ac:spMkLst>
        </pc:spChg>
        <pc:spChg chg="mod">
          <ac:chgData name="亭伊 陳" userId="9eae6a8ab703c330" providerId="LiveId" clId="{D871EB88-9A03-47EF-A5C8-FE8AC5D660F1}" dt="2021-10-24T18:25:00.628" v="1375" actId="1076"/>
          <ac:spMkLst>
            <pc:docMk/>
            <pc:sldMk cId="0" sldId="315"/>
            <ac:spMk id="2478" creationId="{00000000-0000-0000-0000-000000000000}"/>
          </ac:spMkLst>
        </pc:spChg>
        <pc:spChg chg="mod">
          <ac:chgData name="亭伊 陳" userId="9eae6a8ab703c330" providerId="LiveId" clId="{D871EB88-9A03-47EF-A5C8-FE8AC5D660F1}" dt="2021-10-24T18:25:16.346" v="1381" actId="1035"/>
          <ac:spMkLst>
            <pc:docMk/>
            <pc:sldMk cId="0" sldId="315"/>
            <ac:spMk id="2481" creationId="{00000000-0000-0000-0000-000000000000}"/>
          </ac:spMkLst>
        </pc:spChg>
        <pc:grpChg chg="mod">
          <ac:chgData name="亭伊 陳" userId="9eae6a8ab703c330" providerId="LiveId" clId="{D871EB88-9A03-47EF-A5C8-FE8AC5D660F1}" dt="2021-10-24T18:25:29.887" v="1389" actId="1036"/>
          <ac:grpSpMkLst>
            <pc:docMk/>
            <pc:sldMk cId="0" sldId="315"/>
            <ac:grpSpMk id="12" creationId="{00000000-0000-0000-0000-000000000000}"/>
          </ac:grpSpMkLst>
        </pc:grpChg>
        <pc:grpChg chg="add mod">
          <ac:chgData name="亭伊 陳" userId="9eae6a8ab703c330" providerId="LiveId" clId="{D871EB88-9A03-47EF-A5C8-FE8AC5D660F1}" dt="2021-10-24T17:32:00.674" v="644" actId="571"/>
          <ac:grpSpMkLst>
            <pc:docMk/>
            <pc:sldMk cId="0" sldId="315"/>
            <ac:grpSpMk id="59" creationId="{6406894B-5E39-498F-BFA5-EC1CF09CA09A}"/>
          </ac:grpSpMkLst>
        </pc:grpChg>
        <pc:grpChg chg="add mod">
          <ac:chgData name="亭伊 陳" userId="9eae6a8ab703c330" providerId="LiveId" clId="{D871EB88-9A03-47EF-A5C8-FE8AC5D660F1}" dt="2021-10-24T17:32:00.674" v="644" actId="571"/>
          <ac:grpSpMkLst>
            <pc:docMk/>
            <pc:sldMk cId="0" sldId="315"/>
            <ac:grpSpMk id="62" creationId="{E9CE4FDC-13C2-4E45-99D4-BACDC7FDBE8A}"/>
          </ac:grpSpMkLst>
        </pc:grpChg>
        <pc:grpChg chg="mod">
          <ac:chgData name="亭伊 陳" userId="9eae6a8ab703c330" providerId="LiveId" clId="{D871EB88-9A03-47EF-A5C8-FE8AC5D660F1}" dt="2021-10-24T18:25:29.887" v="1389" actId="1036"/>
          <ac:grpSpMkLst>
            <pc:docMk/>
            <pc:sldMk cId="0" sldId="315"/>
            <ac:grpSpMk id="2464" creationId="{00000000-0000-0000-0000-000000000000}"/>
          </ac:grpSpMkLst>
        </pc:grpChg>
        <pc:grpChg chg="mod">
          <ac:chgData name="亭伊 陳" userId="9eae6a8ab703c330" providerId="LiveId" clId="{D871EB88-9A03-47EF-A5C8-FE8AC5D660F1}" dt="2021-10-24T18:25:08.096" v="1376" actId="14100"/>
          <ac:grpSpMkLst>
            <pc:docMk/>
            <pc:sldMk cId="0" sldId="315"/>
            <ac:grpSpMk id="2475" creationId="{00000000-0000-0000-0000-000000000000}"/>
          </ac:grpSpMkLst>
        </pc:grpChg>
        <pc:picChg chg="mod">
          <ac:chgData name="亭伊 陳" userId="9eae6a8ab703c330" providerId="LiveId" clId="{D871EB88-9A03-47EF-A5C8-FE8AC5D660F1}" dt="2021-10-24T18:25:29.887" v="1389" actId="1036"/>
          <ac:picMkLst>
            <pc:docMk/>
            <pc:sldMk cId="0" sldId="315"/>
            <ac:picMk id="1027" creationId="{00000000-0000-0000-0000-000000000000}"/>
          </ac:picMkLst>
        </pc:picChg>
      </pc:sldChg>
      <pc:sldChg chg="modSp mod">
        <pc:chgData name="亭伊 陳" userId="9eae6a8ab703c330" providerId="LiveId" clId="{D871EB88-9A03-47EF-A5C8-FE8AC5D660F1}" dt="2021-10-25T17:35:07.519" v="1549" actId="207"/>
        <pc:sldMkLst>
          <pc:docMk/>
          <pc:sldMk cId="3328730907" sldId="316"/>
        </pc:sldMkLst>
        <pc:spChg chg="mod">
          <ac:chgData name="亭伊 陳" userId="9eae6a8ab703c330" providerId="LiveId" clId="{D871EB88-9A03-47EF-A5C8-FE8AC5D660F1}" dt="2021-10-24T18:22:53.456" v="1358" actId="1076"/>
          <ac:spMkLst>
            <pc:docMk/>
            <pc:sldMk cId="3328730907" sldId="316"/>
            <ac:spMk id="65" creationId="{00000000-0000-0000-0000-000000000000}"/>
          </ac:spMkLst>
        </pc:spChg>
        <pc:spChg chg="mod">
          <ac:chgData name="亭伊 陳" userId="9eae6a8ab703c330" providerId="LiveId" clId="{D871EB88-9A03-47EF-A5C8-FE8AC5D660F1}" dt="2021-10-25T17:35:07.519" v="1549" actId="207"/>
          <ac:spMkLst>
            <pc:docMk/>
            <pc:sldMk cId="3328730907" sldId="316"/>
            <ac:spMk id="66" creationId="{00000000-0000-0000-0000-000000000000}"/>
          </ac:spMkLst>
        </pc:spChg>
        <pc:spChg chg="mod">
          <ac:chgData name="亭伊 陳" userId="9eae6a8ab703c330" providerId="LiveId" clId="{D871EB88-9A03-47EF-A5C8-FE8AC5D660F1}" dt="2021-10-24T18:16:45.120" v="1330" actId="1038"/>
          <ac:spMkLst>
            <pc:docMk/>
            <pc:sldMk cId="3328730907" sldId="316"/>
            <ac:spMk id="2478" creationId="{00000000-0000-0000-0000-000000000000}"/>
          </ac:spMkLst>
        </pc:spChg>
        <pc:spChg chg="mod">
          <ac:chgData name="亭伊 陳" userId="9eae6a8ab703c330" providerId="LiveId" clId="{D871EB88-9A03-47EF-A5C8-FE8AC5D660F1}" dt="2021-10-24T18:24:13.446" v="1373" actId="1037"/>
          <ac:spMkLst>
            <pc:docMk/>
            <pc:sldMk cId="3328730907" sldId="316"/>
            <ac:spMk id="2481" creationId="{00000000-0000-0000-0000-000000000000}"/>
          </ac:spMkLst>
        </pc:spChg>
        <pc:spChg chg="mod">
          <ac:chgData name="亭伊 陳" userId="9eae6a8ab703c330" providerId="LiveId" clId="{D871EB88-9A03-47EF-A5C8-FE8AC5D660F1}" dt="2021-10-24T18:13:41.991" v="1318" actId="1076"/>
          <ac:spMkLst>
            <pc:docMk/>
            <pc:sldMk cId="3328730907" sldId="316"/>
            <ac:spMk id="2501" creationId="{00000000-0000-0000-0000-000000000000}"/>
          </ac:spMkLst>
        </pc:spChg>
        <pc:grpChg chg="mod">
          <ac:chgData name="亭伊 陳" userId="9eae6a8ab703c330" providerId="LiveId" clId="{D871EB88-9A03-47EF-A5C8-FE8AC5D660F1}" dt="2021-10-24T18:22:46.784" v="1357" actId="1076"/>
          <ac:grpSpMkLst>
            <pc:docMk/>
            <pc:sldMk cId="3328730907" sldId="316"/>
            <ac:grpSpMk id="17" creationId="{00000000-0000-0000-0000-000000000000}"/>
          </ac:grpSpMkLst>
        </pc:grpChg>
        <pc:grpChg chg="mod">
          <ac:chgData name="亭伊 陳" userId="9eae6a8ab703c330" providerId="LiveId" clId="{D871EB88-9A03-47EF-A5C8-FE8AC5D660F1}" dt="2021-10-24T18:13:30.118" v="1316" actId="1037"/>
          <ac:grpSpMkLst>
            <pc:docMk/>
            <pc:sldMk cId="3328730907" sldId="316"/>
            <ac:grpSpMk id="2475" creationId="{00000000-0000-0000-0000-000000000000}"/>
          </ac:grpSpMkLst>
        </pc:grpChg>
        <pc:grpChg chg="mod">
          <ac:chgData name="亭伊 陳" userId="9eae6a8ab703c330" providerId="LiveId" clId="{D871EB88-9A03-47EF-A5C8-FE8AC5D660F1}" dt="2021-10-24T18:16:58.035" v="1335" actId="1035"/>
          <ac:grpSpMkLst>
            <pc:docMk/>
            <pc:sldMk cId="3328730907" sldId="316"/>
            <ac:grpSpMk id="2489" creationId="{00000000-0000-0000-0000-000000000000}"/>
          </ac:grpSpMkLst>
        </pc:grpChg>
        <pc:graphicFrameChg chg="mod modGraphic">
          <ac:chgData name="亭伊 陳" userId="9eae6a8ab703c330" providerId="LiveId" clId="{D871EB88-9A03-47EF-A5C8-FE8AC5D660F1}" dt="2021-10-24T18:20:11.799" v="1352" actId="14734"/>
          <ac:graphicFrameMkLst>
            <pc:docMk/>
            <pc:sldMk cId="3328730907" sldId="316"/>
            <ac:graphicFrameMk id="3" creationId="{00000000-0000-0000-0000-000000000000}"/>
          </ac:graphicFrameMkLst>
        </pc:graphicFrameChg>
        <pc:picChg chg="mod">
          <ac:chgData name="亭伊 陳" userId="9eae6a8ab703c330" providerId="LiveId" clId="{D871EB88-9A03-47EF-A5C8-FE8AC5D660F1}" dt="2021-10-24T18:20:18.895" v="1354" actId="1076"/>
          <ac:picMkLst>
            <pc:docMk/>
            <pc:sldMk cId="3328730907" sldId="316"/>
            <ac:picMk id="64" creationId="{00000000-0000-0000-0000-000000000000}"/>
          </ac:picMkLst>
        </pc:picChg>
        <pc:picChg chg="mod">
          <ac:chgData name="亭伊 陳" userId="9eae6a8ab703c330" providerId="LiveId" clId="{D871EB88-9A03-47EF-A5C8-FE8AC5D660F1}" dt="2021-10-24T18:20:15.629" v="1353" actId="1076"/>
          <ac:picMkLst>
            <pc:docMk/>
            <pc:sldMk cId="3328730907" sldId="316"/>
            <ac:picMk id="2051" creationId="{00000000-0000-0000-0000-000000000000}"/>
          </ac:picMkLst>
        </pc:picChg>
      </pc:sldChg>
      <pc:sldChg chg="modSp mod">
        <pc:chgData name="亭伊 陳" userId="9eae6a8ab703c330" providerId="LiveId" clId="{D871EB88-9A03-47EF-A5C8-FE8AC5D660F1}" dt="2021-10-25T17:35:18.093" v="1550" actId="207"/>
        <pc:sldMkLst>
          <pc:docMk/>
          <pc:sldMk cId="2378681765" sldId="317"/>
        </pc:sldMkLst>
        <pc:spChg chg="mod">
          <ac:chgData name="亭伊 陳" userId="9eae6a8ab703c330" providerId="LiveId" clId="{D871EB88-9A03-47EF-A5C8-FE8AC5D660F1}" dt="2021-10-24T18:28:02.945" v="1391" actId="2711"/>
          <ac:spMkLst>
            <pc:docMk/>
            <pc:sldMk cId="2378681765" sldId="317"/>
            <ac:spMk id="60" creationId="{00000000-0000-0000-0000-000000000000}"/>
          </ac:spMkLst>
        </pc:spChg>
        <pc:spChg chg="mod">
          <ac:chgData name="亭伊 陳" userId="9eae6a8ab703c330" providerId="LiveId" clId="{D871EB88-9A03-47EF-A5C8-FE8AC5D660F1}" dt="2021-10-24T18:28:02.945" v="1391" actId="2711"/>
          <ac:spMkLst>
            <pc:docMk/>
            <pc:sldMk cId="2378681765" sldId="317"/>
            <ac:spMk id="61" creationId="{00000000-0000-0000-0000-000000000000}"/>
          </ac:spMkLst>
        </pc:spChg>
        <pc:spChg chg="mod">
          <ac:chgData name="亭伊 陳" userId="9eae6a8ab703c330" providerId="LiveId" clId="{D871EB88-9A03-47EF-A5C8-FE8AC5D660F1}" dt="2021-10-24T18:28:02.945" v="1391" actId="2711"/>
          <ac:spMkLst>
            <pc:docMk/>
            <pc:sldMk cId="2378681765" sldId="317"/>
            <ac:spMk id="62" creationId="{00000000-0000-0000-0000-000000000000}"/>
          </ac:spMkLst>
        </pc:spChg>
        <pc:spChg chg="mod">
          <ac:chgData name="亭伊 陳" userId="9eae6a8ab703c330" providerId="LiveId" clId="{D871EB88-9A03-47EF-A5C8-FE8AC5D660F1}" dt="2021-10-25T17:35:18.093" v="1550" actId="207"/>
          <ac:spMkLst>
            <pc:docMk/>
            <pc:sldMk cId="2378681765" sldId="317"/>
            <ac:spMk id="63" creationId="{00000000-0000-0000-0000-000000000000}"/>
          </ac:spMkLst>
        </pc:spChg>
        <pc:spChg chg="mod">
          <ac:chgData name="亭伊 陳" userId="9eae6a8ab703c330" providerId="LiveId" clId="{D871EB88-9A03-47EF-A5C8-FE8AC5D660F1}" dt="2021-10-24T18:28:02.945" v="1391" actId="2711"/>
          <ac:spMkLst>
            <pc:docMk/>
            <pc:sldMk cId="2378681765" sldId="317"/>
            <ac:spMk id="64" creationId="{00000000-0000-0000-0000-000000000000}"/>
          </ac:spMkLst>
        </pc:spChg>
        <pc:spChg chg="mod">
          <ac:chgData name="亭伊 陳" userId="9eae6a8ab703c330" providerId="LiveId" clId="{D871EB88-9A03-47EF-A5C8-FE8AC5D660F1}" dt="2021-10-24T18:28:02.945" v="1391" actId="2711"/>
          <ac:spMkLst>
            <pc:docMk/>
            <pc:sldMk cId="2378681765" sldId="317"/>
            <ac:spMk id="65" creationId="{00000000-0000-0000-0000-000000000000}"/>
          </ac:spMkLst>
        </pc:spChg>
        <pc:spChg chg="mod">
          <ac:chgData name="亭伊 陳" userId="9eae6a8ab703c330" providerId="LiveId" clId="{D871EB88-9A03-47EF-A5C8-FE8AC5D660F1}" dt="2021-10-24T18:28:02.945" v="1391" actId="2711"/>
          <ac:spMkLst>
            <pc:docMk/>
            <pc:sldMk cId="2378681765" sldId="317"/>
            <ac:spMk id="66" creationId="{00000000-0000-0000-0000-000000000000}"/>
          </ac:spMkLst>
        </pc:spChg>
        <pc:spChg chg="mod">
          <ac:chgData name="亭伊 陳" userId="9eae6a8ab703c330" providerId="LiveId" clId="{D871EB88-9A03-47EF-A5C8-FE8AC5D660F1}" dt="2021-10-24T18:28:02.945" v="1391" actId="2711"/>
          <ac:spMkLst>
            <pc:docMk/>
            <pc:sldMk cId="2378681765" sldId="317"/>
            <ac:spMk id="71" creationId="{00000000-0000-0000-0000-000000000000}"/>
          </ac:spMkLst>
        </pc:spChg>
        <pc:spChg chg="mod">
          <ac:chgData name="亭伊 陳" userId="9eae6a8ab703c330" providerId="LiveId" clId="{D871EB88-9A03-47EF-A5C8-FE8AC5D660F1}" dt="2021-10-24T18:28:02.945" v="1391" actId="2711"/>
          <ac:spMkLst>
            <pc:docMk/>
            <pc:sldMk cId="2378681765" sldId="317"/>
            <ac:spMk id="72" creationId="{00000000-0000-0000-0000-000000000000}"/>
          </ac:spMkLst>
        </pc:spChg>
        <pc:spChg chg="mod">
          <ac:chgData name="亭伊 陳" userId="9eae6a8ab703c330" providerId="LiveId" clId="{D871EB88-9A03-47EF-A5C8-FE8AC5D660F1}" dt="2021-10-24T18:28:02.945" v="1391" actId="2711"/>
          <ac:spMkLst>
            <pc:docMk/>
            <pc:sldMk cId="2378681765" sldId="317"/>
            <ac:spMk id="77" creationId="{00000000-0000-0000-0000-000000000000}"/>
          </ac:spMkLst>
        </pc:spChg>
        <pc:spChg chg="mod">
          <ac:chgData name="亭伊 陳" userId="9eae6a8ab703c330" providerId="LiveId" clId="{D871EB88-9A03-47EF-A5C8-FE8AC5D660F1}" dt="2021-10-24T18:28:02.945" v="1391" actId="2711"/>
          <ac:spMkLst>
            <pc:docMk/>
            <pc:sldMk cId="2378681765" sldId="317"/>
            <ac:spMk id="78" creationId="{00000000-0000-0000-0000-000000000000}"/>
          </ac:spMkLst>
        </pc:spChg>
        <pc:spChg chg="mod">
          <ac:chgData name="亭伊 陳" userId="9eae6a8ab703c330" providerId="LiveId" clId="{D871EB88-9A03-47EF-A5C8-FE8AC5D660F1}" dt="2021-10-24T18:30:08.537" v="1422" actId="1036"/>
          <ac:spMkLst>
            <pc:docMk/>
            <pc:sldMk cId="2378681765" sldId="317"/>
            <ac:spMk id="2478" creationId="{00000000-0000-0000-0000-000000000000}"/>
          </ac:spMkLst>
        </pc:spChg>
        <pc:grpChg chg="mod">
          <ac:chgData name="亭伊 陳" userId="9eae6a8ab703c330" providerId="LiveId" clId="{D871EB88-9A03-47EF-A5C8-FE8AC5D660F1}" dt="2021-10-24T18:28:02.945" v="1391" actId="2711"/>
          <ac:grpSpMkLst>
            <pc:docMk/>
            <pc:sldMk cId="2378681765" sldId="317"/>
            <ac:grpSpMk id="3" creationId="{00000000-0000-0000-0000-000000000000}"/>
          </ac:grpSpMkLst>
        </pc:grpChg>
        <pc:grpChg chg="mod">
          <ac:chgData name="亭伊 陳" userId="9eae6a8ab703c330" providerId="LiveId" clId="{D871EB88-9A03-47EF-A5C8-FE8AC5D660F1}" dt="2021-10-24T18:28:02.945" v="1391" actId="2711"/>
          <ac:grpSpMkLst>
            <pc:docMk/>
            <pc:sldMk cId="2378681765" sldId="317"/>
            <ac:grpSpMk id="4" creationId="{00000000-0000-0000-0000-000000000000}"/>
          </ac:grpSpMkLst>
        </pc:grpChg>
        <pc:grpChg chg="mod">
          <ac:chgData name="亭伊 陳" userId="9eae6a8ab703c330" providerId="LiveId" clId="{D871EB88-9A03-47EF-A5C8-FE8AC5D660F1}" dt="2021-10-24T18:30:01.381" v="1414" actId="1035"/>
          <ac:grpSpMkLst>
            <pc:docMk/>
            <pc:sldMk cId="2378681765" sldId="317"/>
            <ac:grpSpMk id="2475" creationId="{00000000-0000-0000-0000-000000000000}"/>
          </ac:grpSpMkLst>
        </pc:grpChg>
        <pc:grpChg chg="mod">
          <ac:chgData name="亭伊 陳" userId="9eae6a8ab703c330" providerId="LiveId" clId="{D871EB88-9A03-47EF-A5C8-FE8AC5D660F1}" dt="2021-10-24T18:30:42.601" v="1440" actId="1036"/>
          <ac:grpSpMkLst>
            <pc:docMk/>
            <pc:sldMk cId="2378681765" sldId="317"/>
            <ac:grpSpMk id="2489" creationId="{00000000-0000-0000-0000-000000000000}"/>
          </ac:grpSpMkLst>
        </pc:grpChg>
      </pc:sldChg>
      <pc:sldChg chg="modSp mod">
        <pc:chgData name="亭伊 陳" userId="9eae6a8ab703c330" providerId="LiveId" clId="{D871EB88-9A03-47EF-A5C8-FE8AC5D660F1}" dt="2021-10-25T17:34:29.552" v="1546" actId="255"/>
        <pc:sldMkLst>
          <pc:docMk/>
          <pc:sldMk cId="3192312418" sldId="320"/>
        </pc:sldMkLst>
        <pc:spChg chg="mod">
          <ac:chgData name="亭伊 陳" userId="9eae6a8ab703c330" providerId="LiveId" clId="{D871EB88-9A03-47EF-A5C8-FE8AC5D660F1}" dt="2021-10-25T17:34:29.552" v="1546" actId="255"/>
          <ac:spMkLst>
            <pc:docMk/>
            <pc:sldMk cId="3192312418" sldId="320"/>
            <ac:spMk id="41" creationId="{00000000-0000-0000-0000-000000000000}"/>
          </ac:spMkLst>
        </pc:spChg>
      </pc:sldChg>
      <pc:sldChg chg="modSp mod">
        <pc:chgData name="亭伊 陳" userId="9eae6a8ab703c330" providerId="LiveId" clId="{D871EB88-9A03-47EF-A5C8-FE8AC5D660F1}" dt="2021-10-25T17:32:26.163" v="1532" actId="1037"/>
        <pc:sldMkLst>
          <pc:docMk/>
          <pc:sldMk cId="3469281934" sldId="322"/>
        </pc:sldMkLst>
        <pc:spChg chg="mod">
          <ac:chgData name="亭伊 陳" userId="9eae6a8ab703c330" providerId="LiveId" clId="{D871EB88-9A03-47EF-A5C8-FE8AC5D660F1}" dt="2021-10-25T17:32:26.163" v="1532" actId="1037"/>
          <ac:spMkLst>
            <pc:docMk/>
            <pc:sldMk cId="3469281934" sldId="322"/>
            <ac:spMk id="79" creationId="{00000000-0000-0000-0000-000000000000}"/>
          </ac:spMkLst>
        </pc:spChg>
        <pc:spChg chg="mod">
          <ac:chgData name="亭伊 陳" userId="9eae6a8ab703c330" providerId="LiveId" clId="{D871EB88-9A03-47EF-A5C8-FE8AC5D660F1}" dt="2021-10-25T17:32:20.809" v="1525" actId="1036"/>
          <ac:spMkLst>
            <pc:docMk/>
            <pc:sldMk cId="3469281934" sldId="322"/>
            <ac:spMk id="80" creationId="{00000000-0000-0000-0000-000000000000}"/>
          </ac:spMkLst>
        </pc:spChg>
        <pc:spChg chg="mod">
          <ac:chgData name="亭伊 陳" userId="9eae6a8ab703c330" providerId="LiveId" clId="{D871EB88-9A03-47EF-A5C8-FE8AC5D660F1}" dt="2021-10-25T17:32:14.602" v="1513" actId="1076"/>
          <ac:spMkLst>
            <pc:docMk/>
            <pc:sldMk cId="3469281934" sldId="322"/>
            <ac:spMk id="81" creationId="{00000000-0000-0000-0000-000000000000}"/>
          </ac:spMkLst>
        </pc:spChg>
        <pc:grpChg chg="mod">
          <ac:chgData name="亭伊 陳" userId="9eae6a8ab703c330" providerId="LiveId" clId="{D871EB88-9A03-47EF-A5C8-FE8AC5D660F1}" dt="2021-10-25T17:32:11.308" v="1512" actId="1076"/>
          <ac:grpSpMkLst>
            <pc:docMk/>
            <pc:sldMk cId="3469281934" sldId="322"/>
            <ac:grpSpMk id="42" creationId="{00000000-0000-0000-0000-000000000000}"/>
          </ac:grpSpMkLst>
        </pc:grpChg>
        <pc:grpChg chg="mod">
          <ac:chgData name="亭伊 陳" userId="9eae6a8ab703c330" providerId="LiveId" clId="{D871EB88-9A03-47EF-A5C8-FE8AC5D660F1}" dt="2021-10-25T17:32:11.308" v="1512" actId="1076"/>
          <ac:grpSpMkLst>
            <pc:docMk/>
            <pc:sldMk cId="3469281934" sldId="322"/>
            <ac:grpSpMk id="63" creationId="{00000000-0000-0000-0000-000000000000}"/>
          </ac:grpSpMkLst>
        </pc:grpChg>
      </pc:sldChg>
      <pc:sldChg chg="modSp mod">
        <pc:chgData name="亭伊 陳" userId="9eae6a8ab703c330" providerId="LiveId" clId="{D871EB88-9A03-47EF-A5C8-FE8AC5D660F1}" dt="2021-10-25T17:34:09.163" v="1541" actId="14100"/>
        <pc:sldMkLst>
          <pc:docMk/>
          <pc:sldMk cId="3777580881" sldId="323"/>
        </pc:sldMkLst>
        <pc:spChg chg="mod">
          <ac:chgData name="亭伊 陳" userId="9eae6a8ab703c330" providerId="LiveId" clId="{D871EB88-9A03-47EF-A5C8-FE8AC5D660F1}" dt="2021-10-25T17:34:03.067" v="1540" actId="255"/>
          <ac:spMkLst>
            <pc:docMk/>
            <pc:sldMk cId="3777580881" sldId="323"/>
            <ac:spMk id="117" creationId="{00000000-0000-0000-0000-000000000000}"/>
          </ac:spMkLst>
        </pc:spChg>
        <pc:spChg chg="mod">
          <ac:chgData name="亭伊 陳" userId="9eae6a8ab703c330" providerId="LiveId" clId="{D871EB88-9A03-47EF-A5C8-FE8AC5D660F1}" dt="2021-10-25T17:34:03.067" v="1540" actId="255"/>
          <ac:spMkLst>
            <pc:docMk/>
            <pc:sldMk cId="3777580881" sldId="323"/>
            <ac:spMk id="118" creationId="{00000000-0000-0000-0000-000000000000}"/>
          </ac:spMkLst>
        </pc:spChg>
        <pc:spChg chg="mod">
          <ac:chgData name="亭伊 陳" userId="9eae6a8ab703c330" providerId="LiveId" clId="{D871EB88-9A03-47EF-A5C8-FE8AC5D660F1}" dt="2021-10-25T17:34:03.067" v="1540" actId="255"/>
          <ac:spMkLst>
            <pc:docMk/>
            <pc:sldMk cId="3777580881" sldId="323"/>
            <ac:spMk id="119" creationId="{00000000-0000-0000-0000-000000000000}"/>
          </ac:spMkLst>
        </pc:spChg>
        <pc:grpChg chg="mod">
          <ac:chgData name="亭伊 陳" userId="9eae6a8ab703c330" providerId="LiveId" clId="{D871EB88-9A03-47EF-A5C8-FE8AC5D660F1}" dt="2021-10-25T17:34:09.163" v="1541" actId="14100"/>
          <ac:grpSpMkLst>
            <pc:docMk/>
            <pc:sldMk cId="3777580881" sldId="323"/>
            <ac:grpSpMk id="115" creationId="{00000000-0000-0000-0000-000000000000}"/>
          </ac:grpSpMkLst>
        </pc:grpChg>
      </pc:sldChg>
      <pc:sldChg chg="modSp mod">
        <pc:chgData name="亭伊 陳" userId="9eae6a8ab703c330" providerId="LiveId" clId="{D871EB88-9A03-47EF-A5C8-FE8AC5D660F1}" dt="2021-10-25T17:33:50.700" v="1539" actId="1076"/>
        <pc:sldMkLst>
          <pc:docMk/>
          <pc:sldMk cId="148979051" sldId="324"/>
        </pc:sldMkLst>
        <pc:spChg chg="mod">
          <ac:chgData name="亭伊 陳" userId="9eae6a8ab703c330" providerId="LiveId" clId="{D871EB88-9A03-47EF-A5C8-FE8AC5D660F1}" dt="2021-10-25T17:33:50.700" v="1539" actId="1076"/>
          <ac:spMkLst>
            <pc:docMk/>
            <pc:sldMk cId="148979051" sldId="324"/>
            <ac:spMk id="122" creationId="{00000000-0000-0000-0000-000000000000}"/>
          </ac:spMkLst>
        </pc:spChg>
        <pc:spChg chg="mod">
          <ac:chgData name="亭伊 陳" userId="9eae6a8ab703c330" providerId="LiveId" clId="{D871EB88-9A03-47EF-A5C8-FE8AC5D660F1}" dt="2021-10-25T17:33:40.699" v="1538" actId="14100"/>
          <ac:spMkLst>
            <pc:docMk/>
            <pc:sldMk cId="148979051" sldId="324"/>
            <ac:spMk id="123" creationId="{00000000-0000-0000-0000-000000000000}"/>
          </ac:spMkLst>
        </pc:spChg>
      </pc:sldChg>
      <pc:sldChg chg="modSp mod">
        <pc:chgData name="亭伊 陳" userId="9eae6a8ab703c330" providerId="LiveId" clId="{D871EB88-9A03-47EF-A5C8-FE8AC5D660F1}" dt="2021-10-25T17:32:45.492" v="1533" actId="1076"/>
        <pc:sldMkLst>
          <pc:docMk/>
          <pc:sldMk cId="1751348799" sldId="325"/>
        </pc:sldMkLst>
        <pc:spChg chg="mod">
          <ac:chgData name="亭伊 陳" userId="9eae6a8ab703c330" providerId="LiveId" clId="{D871EB88-9A03-47EF-A5C8-FE8AC5D660F1}" dt="2021-10-25T17:32:45.492" v="1533" actId="1076"/>
          <ac:spMkLst>
            <pc:docMk/>
            <pc:sldMk cId="1751348799" sldId="325"/>
            <ac:spMk id="122" creationId="{00000000-0000-0000-0000-000000000000}"/>
          </ac:spMkLst>
        </pc:spChg>
        <pc:spChg chg="mod">
          <ac:chgData name="亭伊 陳" userId="9eae6a8ab703c330" providerId="LiveId" clId="{D871EB88-9A03-47EF-A5C8-FE8AC5D660F1}" dt="2021-10-25T17:32:45.492" v="1533" actId="1076"/>
          <ac:spMkLst>
            <pc:docMk/>
            <pc:sldMk cId="1751348799" sldId="325"/>
            <ac:spMk id="123" creationId="{00000000-0000-0000-0000-000000000000}"/>
          </ac:spMkLst>
        </pc:spChg>
      </pc:sldChg>
      <pc:sldChg chg="addSp delSp modSp add mod modAnim">
        <pc:chgData name="亭伊 陳" userId="9eae6a8ab703c330" providerId="LiveId" clId="{D871EB88-9A03-47EF-A5C8-FE8AC5D660F1}" dt="2021-10-24T17:08:23.157" v="268" actId="1035"/>
        <pc:sldMkLst>
          <pc:docMk/>
          <pc:sldMk cId="0" sldId="326"/>
        </pc:sldMkLst>
        <pc:spChg chg="add del mod">
          <ac:chgData name="亭伊 陳" userId="9eae6a8ab703c330" providerId="LiveId" clId="{D871EB88-9A03-47EF-A5C8-FE8AC5D660F1}" dt="2021-10-24T17:04:41.405" v="115" actId="478"/>
          <ac:spMkLst>
            <pc:docMk/>
            <pc:sldMk cId="0" sldId="326"/>
            <ac:spMk id="4" creationId="{1643D641-2076-4561-9A43-CF6156E7D6A0}"/>
          </ac:spMkLst>
        </pc:spChg>
        <pc:spChg chg="mod">
          <ac:chgData name="亭伊 陳" userId="9eae6a8ab703c330" providerId="LiveId" clId="{D871EB88-9A03-47EF-A5C8-FE8AC5D660F1}" dt="2021-10-24T17:06:53.429" v="224" actId="1036"/>
          <ac:spMkLst>
            <pc:docMk/>
            <pc:sldMk cId="0" sldId="326"/>
            <ac:spMk id="46" creationId="{C97EB54D-6BD0-49B7-BD27-2E5010B337CD}"/>
          </ac:spMkLst>
        </pc:spChg>
        <pc:spChg chg="add mod">
          <ac:chgData name="亭伊 陳" userId="9eae6a8ab703c330" providerId="LiveId" clId="{D871EB88-9A03-47EF-A5C8-FE8AC5D660F1}" dt="2021-10-24T17:05:42.350" v="193" actId="571"/>
          <ac:spMkLst>
            <pc:docMk/>
            <pc:sldMk cId="0" sldId="326"/>
            <ac:spMk id="118" creationId="{C4CA5EEB-7ABE-4089-B14F-E98B4D5D4820}"/>
          </ac:spMkLst>
        </pc:spChg>
        <pc:spChg chg="add mod">
          <ac:chgData name="亭伊 陳" userId="9eae6a8ab703c330" providerId="LiveId" clId="{D871EB88-9A03-47EF-A5C8-FE8AC5D660F1}" dt="2021-10-24T17:05:42.350" v="193" actId="571"/>
          <ac:spMkLst>
            <pc:docMk/>
            <pc:sldMk cId="0" sldId="326"/>
            <ac:spMk id="120" creationId="{8FBDB262-ABBF-471C-95B8-361571A085AC}"/>
          </ac:spMkLst>
        </pc:spChg>
        <pc:spChg chg="add mod">
          <ac:chgData name="亭伊 陳" userId="9eae6a8ab703c330" providerId="LiveId" clId="{D871EB88-9A03-47EF-A5C8-FE8AC5D660F1}" dt="2021-10-24T17:05:42.350" v="193" actId="571"/>
          <ac:spMkLst>
            <pc:docMk/>
            <pc:sldMk cId="0" sldId="326"/>
            <ac:spMk id="121" creationId="{BACDBCD7-07A8-4C3C-900D-CCC680F190E5}"/>
          </ac:spMkLst>
        </pc:spChg>
        <pc:spChg chg="mod">
          <ac:chgData name="亭伊 陳" userId="9eae6a8ab703c330" providerId="LiveId" clId="{D871EB88-9A03-47EF-A5C8-FE8AC5D660F1}" dt="2021-10-24T17:08:23.157" v="268" actId="1035"/>
          <ac:spMkLst>
            <pc:docMk/>
            <pc:sldMk cId="0" sldId="326"/>
            <ac:spMk id="135" creationId="{74440919-602A-456D-9970-1294CCBE6B06}"/>
          </ac:spMkLst>
        </pc:spChg>
        <pc:spChg chg="mod">
          <ac:chgData name="亭伊 陳" userId="9eae6a8ab703c330" providerId="LiveId" clId="{D871EB88-9A03-47EF-A5C8-FE8AC5D660F1}" dt="2021-10-24T17:06:53.429" v="224" actId="1036"/>
          <ac:spMkLst>
            <pc:docMk/>
            <pc:sldMk cId="0" sldId="326"/>
            <ac:spMk id="137" creationId="{67B304CF-7074-4AAA-B088-FA0E82679614}"/>
          </ac:spMkLst>
        </pc:spChg>
        <pc:spChg chg="mod">
          <ac:chgData name="亭伊 陳" userId="9eae6a8ab703c330" providerId="LiveId" clId="{D871EB88-9A03-47EF-A5C8-FE8AC5D660F1}" dt="2021-10-24T17:06:59.340" v="225" actId="14100"/>
          <ac:spMkLst>
            <pc:docMk/>
            <pc:sldMk cId="0" sldId="326"/>
            <ac:spMk id="141" creationId="{920BAC13-9863-441E-B6FF-D1CE44DC2BA0}"/>
          </ac:spMkLst>
        </pc:spChg>
        <pc:spChg chg="mod">
          <ac:chgData name="亭伊 陳" userId="9eae6a8ab703c330" providerId="LiveId" clId="{D871EB88-9A03-47EF-A5C8-FE8AC5D660F1}" dt="2021-10-24T17:07:57.160" v="235" actId="1035"/>
          <ac:spMkLst>
            <pc:docMk/>
            <pc:sldMk cId="0" sldId="326"/>
            <ac:spMk id="142" creationId="{4399EB63-0400-453F-AB75-939CF43A7F16}"/>
          </ac:spMkLst>
        </pc:spChg>
        <pc:spChg chg="mod">
          <ac:chgData name="亭伊 陳" userId="9eae6a8ab703c330" providerId="LiveId" clId="{D871EB88-9A03-47EF-A5C8-FE8AC5D660F1}" dt="2021-10-24T17:08:00.175" v="237" actId="2711"/>
          <ac:spMkLst>
            <pc:docMk/>
            <pc:sldMk cId="0" sldId="326"/>
            <ac:spMk id="148" creationId="{467718E6-2B9B-44E0-8521-978FC771D280}"/>
          </ac:spMkLst>
        </pc:spChg>
        <pc:spChg chg="mod">
          <ac:chgData name="亭伊 陳" userId="9eae6a8ab703c330" providerId="LiveId" clId="{D871EB88-9A03-47EF-A5C8-FE8AC5D660F1}" dt="2021-10-24T17:08:23.157" v="268" actId="1035"/>
          <ac:spMkLst>
            <pc:docMk/>
            <pc:sldMk cId="0" sldId="326"/>
            <ac:spMk id="157" creationId="{67B170E6-254C-4420-B6F4-E9C143827C73}"/>
          </ac:spMkLst>
        </pc:spChg>
        <pc:spChg chg="mod">
          <ac:chgData name="亭伊 陳" userId="9eae6a8ab703c330" providerId="LiveId" clId="{D871EB88-9A03-47EF-A5C8-FE8AC5D660F1}" dt="2021-10-24T17:08:14.702" v="259" actId="1036"/>
          <ac:spMkLst>
            <pc:docMk/>
            <pc:sldMk cId="0" sldId="326"/>
            <ac:spMk id="999" creationId="{00000000-0000-0000-0000-000000000000}"/>
          </ac:spMkLst>
        </pc:spChg>
        <pc:spChg chg="del">
          <ac:chgData name="亭伊 陳" userId="9eae6a8ab703c330" providerId="LiveId" clId="{D871EB88-9A03-47EF-A5C8-FE8AC5D660F1}" dt="2021-10-24T17:04:15.036" v="112" actId="478"/>
          <ac:spMkLst>
            <pc:docMk/>
            <pc:sldMk cId="0" sldId="326"/>
            <ac:spMk id="1000" creationId="{00000000-0000-0000-0000-000000000000}"/>
          </ac:spMkLst>
        </pc:spChg>
        <pc:grpChg chg="mod">
          <ac:chgData name="亭伊 陳" userId="9eae6a8ab703c330" providerId="LiveId" clId="{D871EB88-9A03-47EF-A5C8-FE8AC5D660F1}" dt="2021-10-24T17:05:08.700" v="185" actId="1038"/>
          <ac:grpSpMkLst>
            <pc:docMk/>
            <pc:sldMk cId="0" sldId="326"/>
            <ac:grpSpMk id="30" creationId="{79143144-DFCF-4FE0-A10A-D52836230701}"/>
          </ac:grpSpMkLst>
        </pc:grpChg>
        <pc:grpChg chg="mod">
          <ac:chgData name="亭伊 陳" userId="9eae6a8ab703c330" providerId="LiveId" clId="{D871EB88-9A03-47EF-A5C8-FE8AC5D660F1}" dt="2021-10-24T17:07:22.587" v="229" actId="1076"/>
          <ac:grpSpMkLst>
            <pc:docMk/>
            <pc:sldMk cId="0" sldId="326"/>
            <ac:grpSpMk id="39" creationId="{1D5BCEA6-1EF0-4374-B98F-B4EAE31D6A50}"/>
          </ac:grpSpMkLst>
        </pc:grpChg>
        <pc:grpChg chg="mod">
          <ac:chgData name="亭伊 陳" userId="9eae6a8ab703c330" providerId="LiveId" clId="{D871EB88-9A03-47EF-A5C8-FE8AC5D660F1}" dt="2021-10-24T17:05:08.700" v="185" actId="1038"/>
          <ac:grpSpMkLst>
            <pc:docMk/>
            <pc:sldMk cId="0" sldId="326"/>
            <ac:grpSpMk id="919" creationId="{00000000-0000-0000-0000-000000000000}"/>
          </ac:grpSpMkLst>
        </pc:grpChg>
        <pc:grpChg chg="mod">
          <ac:chgData name="亭伊 陳" userId="9eae6a8ab703c330" providerId="LiveId" clId="{D871EB88-9A03-47EF-A5C8-FE8AC5D660F1}" dt="2021-10-24T17:05:08.700" v="185" actId="1038"/>
          <ac:grpSpMkLst>
            <pc:docMk/>
            <pc:sldMk cId="0" sldId="326"/>
            <ac:grpSpMk id="939" creationId="{00000000-0000-0000-0000-000000000000}"/>
          </ac:grpSpMkLst>
        </pc:grpChg>
        <pc:grpChg chg="mod">
          <ac:chgData name="亭伊 陳" userId="9eae6a8ab703c330" providerId="LiveId" clId="{D871EB88-9A03-47EF-A5C8-FE8AC5D660F1}" dt="2021-10-24T17:07:04.611" v="226" actId="1076"/>
          <ac:grpSpMkLst>
            <pc:docMk/>
            <pc:sldMk cId="0" sldId="326"/>
            <ac:grpSpMk id="950" creationId="{00000000-0000-0000-0000-000000000000}"/>
          </ac:grpSpMkLst>
        </pc:grpChg>
        <pc:grpChg chg="del">
          <ac:chgData name="亭伊 陳" userId="9eae6a8ab703c330" providerId="LiveId" clId="{D871EB88-9A03-47EF-A5C8-FE8AC5D660F1}" dt="2021-10-24T17:04:42.432" v="116" actId="478"/>
          <ac:grpSpMkLst>
            <pc:docMk/>
            <pc:sldMk cId="0" sldId="326"/>
            <ac:grpSpMk id="996" creationId="{00000000-0000-0000-0000-000000000000}"/>
          </ac:grpSpMkLst>
        </pc:grpChg>
        <pc:grpChg chg="del">
          <ac:chgData name="亭伊 陳" userId="9eae6a8ab703c330" providerId="LiveId" clId="{D871EB88-9A03-47EF-A5C8-FE8AC5D660F1}" dt="2021-10-24T17:04:43.680" v="117" actId="478"/>
          <ac:grpSpMkLst>
            <pc:docMk/>
            <pc:sldMk cId="0" sldId="326"/>
            <ac:grpSpMk id="1001" creationId="{00000000-0000-0000-0000-000000000000}"/>
          </ac:grpSpMkLst>
        </pc:grpChg>
        <pc:cxnChg chg="mod">
          <ac:chgData name="亭伊 陳" userId="9eae6a8ab703c330" providerId="LiveId" clId="{D871EB88-9A03-47EF-A5C8-FE8AC5D660F1}" dt="2021-10-24T17:05:08.700" v="185" actId="1038"/>
          <ac:cxnSpMkLst>
            <pc:docMk/>
            <pc:sldMk cId="0" sldId="326"/>
            <ac:cxnSpMk id="32" creationId="{B16F9B5F-34EB-46FA-84CC-F0114EEFDC5E}"/>
          </ac:cxnSpMkLst>
        </pc:cxnChg>
        <pc:cxnChg chg="mod">
          <ac:chgData name="亭伊 陳" userId="9eae6a8ab703c330" providerId="LiveId" clId="{D871EB88-9A03-47EF-A5C8-FE8AC5D660F1}" dt="2021-10-24T17:05:08.700" v="185" actId="1038"/>
          <ac:cxnSpMkLst>
            <pc:docMk/>
            <pc:sldMk cId="0" sldId="326"/>
            <ac:cxnSpMk id="38" creationId="{1171A1A6-1859-4CC3-A169-AFD39D5C5890}"/>
          </ac:cxnSpMkLst>
        </pc:cxnChg>
        <pc:cxnChg chg="mod">
          <ac:chgData name="亭伊 陳" userId="9eae6a8ab703c330" providerId="LiveId" clId="{D871EB88-9A03-47EF-A5C8-FE8AC5D660F1}" dt="2021-10-24T17:05:08.700" v="185" actId="1038"/>
          <ac:cxnSpMkLst>
            <pc:docMk/>
            <pc:sldMk cId="0" sldId="326"/>
            <ac:cxnSpMk id="130" creationId="{BABCB70A-2254-4039-A27F-9295ED5C2203}"/>
          </ac:cxnSpMkLst>
        </pc:cxnChg>
        <pc:cxnChg chg="mod">
          <ac:chgData name="亭伊 陳" userId="9eae6a8ab703c330" providerId="LiveId" clId="{D871EB88-9A03-47EF-A5C8-FE8AC5D660F1}" dt="2021-10-24T17:05:08.700" v="185" actId="1038"/>
          <ac:cxnSpMkLst>
            <pc:docMk/>
            <pc:sldMk cId="0" sldId="326"/>
            <ac:cxnSpMk id="132" creationId="{B77B3DD2-1015-47E9-89C9-BBC0CD0A162D}"/>
          </ac:cxnSpMkLst>
        </pc:cxnChg>
        <pc:cxnChg chg="mod">
          <ac:chgData name="亭伊 陳" userId="9eae6a8ab703c330" providerId="LiveId" clId="{D871EB88-9A03-47EF-A5C8-FE8AC5D660F1}" dt="2021-10-24T17:05:08.700" v="185" actId="1038"/>
          <ac:cxnSpMkLst>
            <pc:docMk/>
            <pc:sldMk cId="0" sldId="326"/>
            <ac:cxnSpMk id="140" creationId="{2BE720A5-EA95-44DA-9E6F-34410C610B57}"/>
          </ac:cxnSpMkLst>
        </pc:cxnChg>
      </pc:sldChg>
      <pc:sldChg chg="addSp delSp modSp add del mod">
        <pc:chgData name="亭伊 陳" userId="9eae6a8ab703c330" providerId="LiveId" clId="{D871EB88-9A03-47EF-A5C8-FE8AC5D660F1}" dt="2021-10-24T17:13:46.813" v="309" actId="2696"/>
        <pc:sldMkLst>
          <pc:docMk/>
          <pc:sldMk cId="0" sldId="327"/>
        </pc:sldMkLst>
        <pc:spChg chg="add del mod">
          <ac:chgData name="亭伊 陳" userId="9eae6a8ab703c330" providerId="LiveId" clId="{D871EB88-9A03-47EF-A5C8-FE8AC5D660F1}" dt="2021-10-24T17:08:48.837" v="271" actId="478"/>
          <ac:spMkLst>
            <pc:docMk/>
            <pc:sldMk cId="0" sldId="327"/>
            <ac:spMk id="3" creationId="{8C192F34-4048-45C5-B657-96AAEE580D7B}"/>
          </ac:spMkLst>
        </pc:spChg>
        <pc:spChg chg="add del mod">
          <ac:chgData name="亭伊 陳" userId="9eae6a8ab703c330" providerId="LiveId" clId="{D871EB88-9A03-47EF-A5C8-FE8AC5D660F1}" dt="2021-10-24T17:09:18.745" v="274"/>
          <ac:spMkLst>
            <pc:docMk/>
            <pc:sldMk cId="0" sldId="327"/>
            <ac:spMk id="60" creationId="{1954EEFA-4047-4921-8915-19C71299BF76}"/>
          </ac:spMkLst>
        </pc:spChg>
        <pc:spChg chg="add del mod">
          <ac:chgData name="亭伊 陳" userId="9eae6a8ab703c330" providerId="LiveId" clId="{D871EB88-9A03-47EF-A5C8-FE8AC5D660F1}" dt="2021-10-24T17:09:18.745" v="274"/>
          <ac:spMkLst>
            <pc:docMk/>
            <pc:sldMk cId="0" sldId="327"/>
            <ac:spMk id="61" creationId="{ED6531B9-4734-4058-B8E5-3C613788B5A7}"/>
          </ac:spMkLst>
        </pc:spChg>
        <pc:spChg chg="del">
          <ac:chgData name="亭伊 陳" userId="9eae6a8ab703c330" providerId="LiveId" clId="{D871EB88-9A03-47EF-A5C8-FE8AC5D660F1}" dt="2021-10-24T17:09:24.551" v="276" actId="478"/>
          <ac:spMkLst>
            <pc:docMk/>
            <pc:sldMk cId="0" sldId="327"/>
            <ac:spMk id="82" creationId="{0030183E-A4A6-4C93-9636-9319EE26DBA7}"/>
          </ac:spMkLst>
        </pc:spChg>
        <pc:spChg chg="mod">
          <ac:chgData name="亭伊 陳" userId="9eae6a8ab703c330" providerId="LiveId" clId="{D871EB88-9A03-47EF-A5C8-FE8AC5D660F1}" dt="2021-10-24T17:11:40.034" v="285" actId="21"/>
          <ac:spMkLst>
            <pc:docMk/>
            <pc:sldMk cId="0" sldId="327"/>
            <ac:spMk id="84" creationId="{1FC7D585-2A23-470C-9024-2431BBCE6B2A}"/>
          </ac:spMkLst>
        </pc:spChg>
        <pc:spChg chg="del">
          <ac:chgData name="亭伊 陳" userId="9eae6a8ab703c330" providerId="LiveId" clId="{D871EB88-9A03-47EF-A5C8-FE8AC5D660F1}" dt="2021-10-24T17:09:27.531" v="277" actId="478"/>
          <ac:spMkLst>
            <pc:docMk/>
            <pc:sldMk cId="0" sldId="327"/>
            <ac:spMk id="85" creationId="{E1ED145F-1C36-4028-A068-D57BCFC6F9B1}"/>
          </ac:spMkLst>
        </pc:spChg>
        <pc:spChg chg="mod">
          <ac:chgData name="亭伊 陳" userId="9eae6a8ab703c330" providerId="LiveId" clId="{D871EB88-9A03-47EF-A5C8-FE8AC5D660F1}" dt="2021-10-24T17:13:20.415" v="304" actId="21"/>
          <ac:spMkLst>
            <pc:docMk/>
            <pc:sldMk cId="0" sldId="327"/>
            <ac:spMk id="87" creationId="{9C3A7C53-51AD-4CBD-83EA-B7D114A14138}"/>
          </ac:spMkLst>
        </pc:spChg>
        <pc:spChg chg="del">
          <ac:chgData name="亭伊 陳" userId="9eae6a8ab703c330" providerId="LiveId" clId="{D871EB88-9A03-47EF-A5C8-FE8AC5D660F1}" dt="2021-10-24T17:08:40.211" v="269" actId="478"/>
          <ac:spMkLst>
            <pc:docMk/>
            <pc:sldMk cId="0" sldId="327"/>
            <ac:spMk id="1020" creationId="{00000000-0000-0000-0000-000000000000}"/>
          </ac:spMkLst>
        </pc:spChg>
        <pc:grpChg chg="del">
          <ac:chgData name="亭伊 陳" userId="9eae6a8ab703c330" providerId="LiveId" clId="{D871EB88-9A03-47EF-A5C8-FE8AC5D660F1}" dt="2021-10-24T17:08:44.974" v="270" actId="478"/>
          <ac:grpSpMkLst>
            <pc:docMk/>
            <pc:sldMk cId="0" sldId="327"/>
            <ac:grpSpMk id="1011" creationId="{00000000-0000-0000-0000-000000000000}"/>
          </ac:grpSpMkLst>
        </pc:grpChg>
        <pc:grpChg chg="del">
          <ac:chgData name="亭伊 陳" userId="9eae6a8ab703c330" providerId="LiveId" clId="{D871EB88-9A03-47EF-A5C8-FE8AC5D660F1}" dt="2021-10-24T17:08:49.552" v="272" actId="478"/>
          <ac:grpSpMkLst>
            <pc:docMk/>
            <pc:sldMk cId="0" sldId="327"/>
            <ac:grpSpMk id="1021" creationId="{00000000-0000-0000-0000-000000000000}"/>
          </ac:grpSpMkLst>
        </pc:grpChg>
        <pc:picChg chg="add mod">
          <ac:chgData name="亭伊 陳" userId="9eae6a8ab703c330" providerId="LiveId" clId="{D871EB88-9A03-47EF-A5C8-FE8AC5D660F1}" dt="2021-10-24T17:09:33.947" v="278" actId="1076"/>
          <ac:picMkLst>
            <pc:docMk/>
            <pc:sldMk cId="0" sldId="327"/>
            <ac:picMk id="4" creationId="{83F6FB6C-6C96-41D3-9C03-8812E495ECD1}"/>
          </ac:picMkLst>
        </pc:picChg>
      </pc:sldChg>
      <pc:sldChg chg="modSp add mod">
        <pc:chgData name="亭伊 陳" userId="9eae6a8ab703c330" providerId="LiveId" clId="{D871EB88-9A03-47EF-A5C8-FE8AC5D660F1}" dt="2021-10-24T17:21:48.724" v="421" actId="1038"/>
        <pc:sldMkLst>
          <pc:docMk/>
          <pc:sldMk cId="0" sldId="328"/>
        </pc:sldMkLst>
        <pc:spChg chg="mod">
          <ac:chgData name="亭伊 陳" userId="9eae6a8ab703c330" providerId="LiveId" clId="{D871EB88-9A03-47EF-A5C8-FE8AC5D660F1}" dt="2021-10-24T17:20:31.795" v="393" actId="14100"/>
          <ac:spMkLst>
            <pc:docMk/>
            <pc:sldMk cId="0" sldId="328"/>
            <ac:spMk id="2" creationId="{F6927D9F-6241-4C4C-B511-91E7CA982A62}"/>
          </ac:spMkLst>
        </pc:spChg>
        <pc:spChg chg="mod">
          <ac:chgData name="亭伊 陳" userId="9eae6a8ab703c330" providerId="LiveId" clId="{D871EB88-9A03-47EF-A5C8-FE8AC5D660F1}" dt="2021-10-24T17:21:11.968" v="407" actId="1036"/>
          <ac:spMkLst>
            <pc:docMk/>
            <pc:sldMk cId="0" sldId="328"/>
            <ac:spMk id="21" creationId="{6DD9F2B8-D152-4B6C-84EE-77F57ABFDE9B}"/>
          </ac:spMkLst>
        </pc:spChg>
        <pc:spChg chg="mod">
          <ac:chgData name="亭伊 陳" userId="9eae6a8ab703c330" providerId="LiveId" clId="{D871EB88-9A03-47EF-A5C8-FE8AC5D660F1}" dt="2021-10-24T17:18:07.030" v="374" actId="14100"/>
          <ac:spMkLst>
            <pc:docMk/>
            <pc:sldMk cId="0" sldId="328"/>
            <ac:spMk id="22" creationId="{F19E0E95-AD09-4F97-B2B2-2708D072EDF9}"/>
          </ac:spMkLst>
        </pc:spChg>
        <pc:spChg chg="mod">
          <ac:chgData name="亭伊 陳" userId="9eae6a8ab703c330" providerId="LiveId" clId="{D871EB88-9A03-47EF-A5C8-FE8AC5D660F1}" dt="2021-10-24T17:20:59.010" v="402" actId="1076"/>
          <ac:spMkLst>
            <pc:docMk/>
            <pc:sldMk cId="0" sldId="328"/>
            <ac:spMk id="23" creationId="{5EE89923-B2EC-44BB-BE43-49D88FCFD827}"/>
          </ac:spMkLst>
        </pc:spChg>
        <pc:spChg chg="mod">
          <ac:chgData name="亭伊 陳" userId="9eae6a8ab703c330" providerId="LiveId" clId="{D871EB88-9A03-47EF-A5C8-FE8AC5D660F1}" dt="2021-10-24T17:20:37.607" v="399" actId="1038"/>
          <ac:spMkLst>
            <pc:docMk/>
            <pc:sldMk cId="0" sldId="328"/>
            <ac:spMk id="24" creationId="{28265B2F-8832-4FBF-BA90-AB7223331408}"/>
          </ac:spMkLst>
        </pc:spChg>
        <pc:spChg chg="mod">
          <ac:chgData name="亭伊 陳" userId="9eae6a8ab703c330" providerId="LiveId" clId="{D871EB88-9A03-47EF-A5C8-FE8AC5D660F1}" dt="2021-10-24T17:18:22.690" v="377" actId="1076"/>
          <ac:spMkLst>
            <pc:docMk/>
            <pc:sldMk cId="0" sldId="328"/>
            <ac:spMk id="25" creationId="{D96C42A2-FC66-47A6-852D-1DD42E2ED5CE}"/>
          </ac:spMkLst>
        </pc:spChg>
        <pc:spChg chg="mod">
          <ac:chgData name="亭伊 陳" userId="9eae6a8ab703c330" providerId="LiveId" clId="{D871EB88-9A03-47EF-A5C8-FE8AC5D660F1}" dt="2021-10-24T17:20:07.107" v="390" actId="1076"/>
          <ac:spMkLst>
            <pc:docMk/>
            <pc:sldMk cId="0" sldId="328"/>
            <ac:spMk id="37" creationId="{0DC95146-BE12-4C33-9BF1-AF050630BBA8}"/>
          </ac:spMkLst>
        </pc:spChg>
        <pc:spChg chg="mod">
          <ac:chgData name="亭伊 陳" userId="9eae6a8ab703c330" providerId="LiveId" clId="{D871EB88-9A03-47EF-A5C8-FE8AC5D660F1}" dt="2021-10-24T17:19:37.931" v="384" actId="1076"/>
          <ac:spMkLst>
            <pc:docMk/>
            <pc:sldMk cId="0" sldId="328"/>
            <ac:spMk id="38" creationId="{870A8092-4992-4D95-B057-96B128E6D38B}"/>
          </ac:spMkLst>
        </pc:spChg>
        <pc:spChg chg="mod">
          <ac:chgData name="亭伊 陳" userId="9eae6a8ab703c330" providerId="LiveId" clId="{D871EB88-9A03-47EF-A5C8-FE8AC5D660F1}" dt="2021-10-24T17:21:36.289" v="410" actId="1076"/>
          <ac:spMkLst>
            <pc:docMk/>
            <pc:sldMk cId="0" sldId="328"/>
            <ac:spMk id="39" creationId="{839279E2-7708-4497-9FDD-04C995F040D3}"/>
          </ac:spMkLst>
        </pc:spChg>
        <pc:spChg chg="mod">
          <ac:chgData name="亭伊 陳" userId="9eae6a8ab703c330" providerId="LiveId" clId="{D871EB88-9A03-47EF-A5C8-FE8AC5D660F1}" dt="2021-10-24T17:21:43.158" v="416" actId="1036"/>
          <ac:spMkLst>
            <pc:docMk/>
            <pc:sldMk cId="0" sldId="328"/>
            <ac:spMk id="40" creationId="{0B781E0C-77CE-4F62-880B-8E064D0CA3D6}"/>
          </ac:spMkLst>
        </pc:spChg>
        <pc:spChg chg="mod">
          <ac:chgData name="亭伊 陳" userId="9eae6a8ab703c330" providerId="LiveId" clId="{D871EB88-9A03-47EF-A5C8-FE8AC5D660F1}" dt="2021-10-24T17:14:59.932" v="315" actId="2711"/>
          <ac:spMkLst>
            <pc:docMk/>
            <pc:sldMk cId="0" sldId="328"/>
            <ac:spMk id="1094" creationId="{00000000-0000-0000-0000-000000000000}"/>
          </ac:spMkLst>
        </pc:spChg>
        <pc:spChg chg="mod">
          <ac:chgData name="亭伊 陳" userId="9eae6a8ab703c330" providerId="LiveId" clId="{D871EB88-9A03-47EF-A5C8-FE8AC5D660F1}" dt="2021-10-24T17:14:59.932" v="315" actId="2711"/>
          <ac:spMkLst>
            <pc:docMk/>
            <pc:sldMk cId="0" sldId="328"/>
            <ac:spMk id="1095" creationId="{00000000-0000-0000-0000-000000000000}"/>
          </ac:spMkLst>
        </pc:spChg>
        <pc:spChg chg="mod">
          <ac:chgData name="亭伊 陳" userId="9eae6a8ab703c330" providerId="LiveId" clId="{D871EB88-9A03-47EF-A5C8-FE8AC5D660F1}" dt="2021-10-24T17:21:24.250" v="408" actId="14100"/>
          <ac:spMkLst>
            <pc:docMk/>
            <pc:sldMk cId="0" sldId="328"/>
            <ac:spMk id="1096" creationId="{00000000-0000-0000-0000-000000000000}"/>
          </ac:spMkLst>
        </pc:spChg>
        <pc:spChg chg="mod">
          <ac:chgData name="亭伊 陳" userId="9eae6a8ab703c330" providerId="LiveId" clId="{D871EB88-9A03-47EF-A5C8-FE8AC5D660F1}" dt="2021-10-24T17:19:24.594" v="381" actId="1076"/>
          <ac:spMkLst>
            <pc:docMk/>
            <pc:sldMk cId="0" sldId="328"/>
            <ac:spMk id="1099" creationId="{00000000-0000-0000-0000-000000000000}"/>
          </ac:spMkLst>
        </pc:spChg>
        <pc:spChg chg="mod">
          <ac:chgData name="亭伊 陳" userId="9eae6a8ab703c330" providerId="LiveId" clId="{D871EB88-9A03-47EF-A5C8-FE8AC5D660F1}" dt="2021-10-24T17:21:31.603" v="409" actId="1076"/>
          <ac:spMkLst>
            <pc:docMk/>
            <pc:sldMk cId="0" sldId="328"/>
            <ac:spMk id="1100" creationId="{00000000-0000-0000-0000-000000000000}"/>
          </ac:spMkLst>
        </pc:spChg>
        <pc:spChg chg="mod">
          <ac:chgData name="亭伊 陳" userId="9eae6a8ab703c330" providerId="LiveId" clId="{D871EB88-9A03-47EF-A5C8-FE8AC5D660F1}" dt="2021-10-24T17:14:59.932" v="315" actId="2711"/>
          <ac:spMkLst>
            <pc:docMk/>
            <pc:sldMk cId="0" sldId="328"/>
            <ac:spMk id="1101" creationId="{00000000-0000-0000-0000-000000000000}"/>
          </ac:spMkLst>
        </pc:spChg>
        <pc:spChg chg="mod">
          <ac:chgData name="亭伊 陳" userId="9eae6a8ab703c330" providerId="LiveId" clId="{D871EB88-9A03-47EF-A5C8-FE8AC5D660F1}" dt="2021-10-24T17:14:59.932" v="315" actId="2711"/>
          <ac:spMkLst>
            <pc:docMk/>
            <pc:sldMk cId="0" sldId="328"/>
            <ac:spMk id="1102" creationId="{00000000-0000-0000-0000-000000000000}"/>
          </ac:spMkLst>
        </pc:spChg>
        <pc:spChg chg="mod">
          <ac:chgData name="亭伊 陳" userId="9eae6a8ab703c330" providerId="LiveId" clId="{D871EB88-9A03-47EF-A5C8-FE8AC5D660F1}" dt="2021-10-24T17:14:59.932" v="315" actId="2711"/>
          <ac:spMkLst>
            <pc:docMk/>
            <pc:sldMk cId="0" sldId="328"/>
            <ac:spMk id="1104" creationId="{00000000-0000-0000-0000-000000000000}"/>
          </ac:spMkLst>
        </pc:spChg>
        <pc:spChg chg="mod">
          <ac:chgData name="亭伊 陳" userId="9eae6a8ab703c330" providerId="LiveId" clId="{D871EB88-9A03-47EF-A5C8-FE8AC5D660F1}" dt="2021-10-24T17:14:59.932" v="315" actId="2711"/>
          <ac:spMkLst>
            <pc:docMk/>
            <pc:sldMk cId="0" sldId="328"/>
            <ac:spMk id="1105" creationId="{00000000-0000-0000-0000-000000000000}"/>
          </ac:spMkLst>
        </pc:spChg>
        <pc:spChg chg="mod">
          <ac:chgData name="亭伊 陳" userId="9eae6a8ab703c330" providerId="LiveId" clId="{D871EB88-9A03-47EF-A5C8-FE8AC5D660F1}" dt="2021-10-24T17:14:59.932" v="315" actId="2711"/>
          <ac:spMkLst>
            <pc:docMk/>
            <pc:sldMk cId="0" sldId="328"/>
            <ac:spMk id="1106" creationId="{00000000-0000-0000-0000-000000000000}"/>
          </ac:spMkLst>
        </pc:spChg>
        <pc:spChg chg="mod">
          <ac:chgData name="亭伊 陳" userId="9eae6a8ab703c330" providerId="LiveId" clId="{D871EB88-9A03-47EF-A5C8-FE8AC5D660F1}" dt="2021-10-24T17:14:59.932" v="315" actId="2711"/>
          <ac:spMkLst>
            <pc:docMk/>
            <pc:sldMk cId="0" sldId="328"/>
            <ac:spMk id="1107" creationId="{00000000-0000-0000-0000-000000000000}"/>
          </ac:spMkLst>
        </pc:spChg>
        <pc:spChg chg="mod">
          <ac:chgData name="亭伊 陳" userId="9eae6a8ab703c330" providerId="LiveId" clId="{D871EB88-9A03-47EF-A5C8-FE8AC5D660F1}" dt="2021-10-24T17:14:59.932" v="315" actId="2711"/>
          <ac:spMkLst>
            <pc:docMk/>
            <pc:sldMk cId="0" sldId="328"/>
            <ac:spMk id="1108" creationId="{00000000-0000-0000-0000-000000000000}"/>
          </ac:spMkLst>
        </pc:spChg>
        <pc:spChg chg="mod">
          <ac:chgData name="亭伊 陳" userId="9eae6a8ab703c330" providerId="LiveId" clId="{D871EB88-9A03-47EF-A5C8-FE8AC5D660F1}" dt="2021-10-24T17:14:59.932" v="315" actId="2711"/>
          <ac:spMkLst>
            <pc:docMk/>
            <pc:sldMk cId="0" sldId="328"/>
            <ac:spMk id="1109" creationId="{00000000-0000-0000-0000-000000000000}"/>
          </ac:spMkLst>
        </pc:spChg>
        <pc:spChg chg="mod">
          <ac:chgData name="亭伊 陳" userId="9eae6a8ab703c330" providerId="LiveId" clId="{D871EB88-9A03-47EF-A5C8-FE8AC5D660F1}" dt="2021-10-24T17:14:59.932" v="315" actId="2711"/>
          <ac:spMkLst>
            <pc:docMk/>
            <pc:sldMk cId="0" sldId="328"/>
            <ac:spMk id="1110" creationId="{00000000-0000-0000-0000-000000000000}"/>
          </ac:spMkLst>
        </pc:spChg>
        <pc:grpChg chg="mod">
          <ac:chgData name="亭伊 陳" userId="9eae6a8ab703c330" providerId="LiveId" clId="{D871EB88-9A03-47EF-A5C8-FE8AC5D660F1}" dt="2021-10-24T17:19:17.579" v="380" actId="14100"/>
          <ac:grpSpMkLst>
            <pc:docMk/>
            <pc:sldMk cId="0" sldId="328"/>
            <ac:grpSpMk id="1098" creationId="{00000000-0000-0000-0000-000000000000}"/>
          </ac:grpSpMkLst>
        </pc:grpChg>
        <pc:cxnChg chg="mod">
          <ac:chgData name="亭伊 陳" userId="9eae6a8ab703c330" providerId="LiveId" clId="{D871EB88-9A03-47EF-A5C8-FE8AC5D660F1}" dt="2021-10-24T17:19:48.276" v="386" actId="1076"/>
          <ac:cxnSpMkLst>
            <pc:docMk/>
            <pc:sldMk cId="0" sldId="328"/>
            <ac:cxnSpMk id="4" creationId="{4F84C089-89D4-4091-A27C-D09F9298AA06}"/>
          </ac:cxnSpMkLst>
        </pc:cxnChg>
        <pc:cxnChg chg="mod">
          <ac:chgData name="亭伊 陳" userId="9eae6a8ab703c330" providerId="LiveId" clId="{D871EB88-9A03-47EF-A5C8-FE8AC5D660F1}" dt="2021-10-24T17:19:43.554" v="385" actId="1076"/>
          <ac:cxnSpMkLst>
            <pc:docMk/>
            <pc:sldMk cId="0" sldId="328"/>
            <ac:cxnSpMk id="32" creationId="{EDA722C8-219A-4A22-86A1-43B9F481C008}"/>
          </ac:cxnSpMkLst>
        </pc:cxnChg>
        <pc:cxnChg chg="mod">
          <ac:chgData name="亭伊 陳" userId="9eae6a8ab703c330" providerId="LiveId" clId="{D871EB88-9A03-47EF-A5C8-FE8AC5D660F1}" dt="2021-10-24T17:21:48.724" v="421" actId="1038"/>
          <ac:cxnSpMkLst>
            <pc:docMk/>
            <pc:sldMk cId="0" sldId="328"/>
            <ac:cxnSpMk id="35" creationId="{42BC4FD4-9FC1-42A5-8810-DF340AB96D02}"/>
          </ac:cxnSpMkLst>
        </pc:cxnChg>
      </pc:sldChg>
      <pc:sldChg chg="modSp add mod ord">
        <pc:chgData name="亭伊 陳" userId="9eae6a8ab703c330" providerId="LiveId" clId="{D871EB88-9A03-47EF-A5C8-FE8AC5D660F1}" dt="2021-10-24T17:27:35.106" v="553" actId="1076"/>
        <pc:sldMkLst>
          <pc:docMk/>
          <pc:sldMk cId="3741024790" sldId="329"/>
        </pc:sldMkLst>
        <pc:spChg chg="mod">
          <ac:chgData name="亭伊 陳" userId="9eae6a8ab703c330" providerId="LiveId" clId="{D871EB88-9A03-47EF-A5C8-FE8AC5D660F1}" dt="2021-10-24T17:24:46.746" v="517" actId="1076"/>
          <ac:spMkLst>
            <pc:docMk/>
            <pc:sldMk cId="3741024790" sldId="329"/>
            <ac:spMk id="2" creationId="{F6927D9F-6241-4C4C-B511-91E7CA982A62}"/>
          </ac:spMkLst>
        </pc:spChg>
        <pc:spChg chg="mod">
          <ac:chgData name="亭伊 陳" userId="9eae6a8ab703c330" providerId="LiveId" clId="{D871EB88-9A03-47EF-A5C8-FE8AC5D660F1}" dt="2021-10-24T17:26:45.467" v="541" actId="1076"/>
          <ac:spMkLst>
            <pc:docMk/>
            <pc:sldMk cId="3741024790" sldId="329"/>
            <ac:spMk id="21" creationId="{6DD9F2B8-D152-4B6C-84EE-77F57ABFDE9B}"/>
          </ac:spMkLst>
        </pc:spChg>
        <pc:spChg chg="mod">
          <ac:chgData name="亭伊 陳" userId="9eae6a8ab703c330" providerId="LiveId" clId="{D871EB88-9A03-47EF-A5C8-FE8AC5D660F1}" dt="2021-10-24T17:25:12.642" v="523" actId="1076"/>
          <ac:spMkLst>
            <pc:docMk/>
            <pc:sldMk cId="3741024790" sldId="329"/>
            <ac:spMk id="22" creationId="{F19E0E95-AD09-4F97-B2B2-2708D072EDF9}"/>
          </ac:spMkLst>
        </pc:spChg>
        <pc:spChg chg="mod">
          <ac:chgData name="亭伊 陳" userId="9eae6a8ab703c330" providerId="LiveId" clId="{D871EB88-9A03-47EF-A5C8-FE8AC5D660F1}" dt="2021-10-24T17:26:42.569" v="540" actId="1076"/>
          <ac:spMkLst>
            <pc:docMk/>
            <pc:sldMk cId="3741024790" sldId="329"/>
            <ac:spMk id="23" creationId="{5EE89923-B2EC-44BB-BE43-49D88FCFD827}"/>
          </ac:spMkLst>
        </pc:spChg>
        <pc:spChg chg="mod">
          <ac:chgData name="亭伊 陳" userId="9eae6a8ab703c330" providerId="LiveId" clId="{D871EB88-9A03-47EF-A5C8-FE8AC5D660F1}" dt="2021-10-24T17:24:50.482" v="518" actId="1076"/>
          <ac:spMkLst>
            <pc:docMk/>
            <pc:sldMk cId="3741024790" sldId="329"/>
            <ac:spMk id="24" creationId="{28265B2F-8832-4FBF-BA90-AB7223331408}"/>
          </ac:spMkLst>
        </pc:spChg>
        <pc:spChg chg="mod">
          <ac:chgData name="亭伊 陳" userId="9eae6a8ab703c330" providerId="LiveId" clId="{D871EB88-9A03-47EF-A5C8-FE8AC5D660F1}" dt="2021-10-24T17:25:18.842" v="524" actId="1076"/>
          <ac:spMkLst>
            <pc:docMk/>
            <pc:sldMk cId="3741024790" sldId="329"/>
            <ac:spMk id="25" creationId="{D96C42A2-FC66-47A6-852D-1DD42E2ED5CE}"/>
          </ac:spMkLst>
        </pc:spChg>
        <pc:spChg chg="mod">
          <ac:chgData name="亭伊 陳" userId="9eae6a8ab703c330" providerId="LiveId" clId="{D871EB88-9A03-47EF-A5C8-FE8AC5D660F1}" dt="2021-10-24T17:26:03.858" v="531" actId="688"/>
          <ac:spMkLst>
            <pc:docMk/>
            <pc:sldMk cId="3741024790" sldId="329"/>
            <ac:spMk id="37" creationId="{0DC95146-BE12-4C33-9BF1-AF050630BBA8}"/>
          </ac:spMkLst>
        </pc:spChg>
        <pc:spChg chg="mod">
          <ac:chgData name="亭伊 陳" userId="9eae6a8ab703c330" providerId="LiveId" clId="{D871EB88-9A03-47EF-A5C8-FE8AC5D660F1}" dt="2021-10-24T17:25:49.658" v="529" actId="1076"/>
          <ac:spMkLst>
            <pc:docMk/>
            <pc:sldMk cId="3741024790" sldId="329"/>
            <ac:spMk id="38" creationId="{870A8092-4992-4D95-B057-96B128E6D38B}"/>
          </ac:spMkLst>
        </pc:spChg>
        <pc:spChg chg="mod">
          <ac:chgData name="亭伊 陳" userId="9eae6a8ab703c330" providerId="LiveId" clId="{D871EB88-9A03-47EF-A5C8-FE8AC5D660F1}" dt="2021-10-24T17:27:35.106" v="553" actId="1076"/>
          <ac:spMkLst>
            <pc:docMk/>
            <pc:sldMk cId="3741024790" sldId="329"/>
            <ac:spMk id="39" creationId="{839279E2-7708-4497-9FDD-04C995F040D3}"/>
          </ac:spMkLst>
        </pc:spChg>
        <pc:spChg chg="mod">
          <ac:chgData name="亭伊 陳" userId="9eae6a8ab703c330" providerId="LiveId" clId="{D871EB88-9A03-47EF-A5C8-FE8AC5D660F1}" dt="2021-10-24T17:27:27.257" v="551" actId="1076"/>
          <ac:spMkLst>
            <pc:docMk/>
            <pc:sldMk cId="3741024790" sldId="329"/>
            <ac:spMk id="40" creationId="{0B781E0C-77CE-4F62-880B-8E064D0CA3D6}"/>
          </ac:spMkLst>
        </pc:spChg>
        <pc:spChg chg="mod">
          <ac:chgData name="亭伊 陳" userId="9eae6a8ab703c330" providerId="LiveId" clId="{D871EB88-9A03-47EF-A5C8-FE8AC5D660F1}" dt="2021-10-24T17:22:32.969" v="424" actId="255"/>
          <ac:spMkLst>
            <pc:docMk/>
            <pc:sldMk cId="3741024790" sldId="329"/>
            <ac:spMk id="1094" creationId="{00000000-0000-0000-0000-000000000000}"/>
          </ac:spMkLst>
        </pc:spChg>
        <pc:spChg chg="mod">
          <ac:chgData name="亭伊 陳" userId="9eae6a8ab703c330" providerId="LiveId" clId="{D871EB88-9A03-47EF-A5C8-FE8AC5D660F1}" dt="2021-10-24T17:22:32.969" v="424" actId="255"/>
          <ac:spMkLst>
            <pc:docMk/>
            <pc:sldMk cId="3741024790" sldId="329"/>
            <ac:spMk id="1095" creationId="{00000000-0000-0000-0000-000000000000}"/>
          </ac:spMkLst>
        </pc:spChg>
        <pc:spChg chg="mod">
          <ac:chgData name="亭伊 陳" userId="9eae6a8ab703c330" providerId="LiveId" clId="{D871EB88-9A03-47EF-A5C8-FE8AC5D660F1}" dt="2021-10-24T17:23:29.763" v="433" actId="14100"/>
          <ac:spMkLst>
            <pc:docMk/>
            <pc:sldMk cId="3741024790" sldId="329"/>
            <ac:spMk id="1096" creationId="{00000000-0000-0000-0000-000000000000}"/>
          </ac:spMkLst>
        </pc:spChg>
        <pc:spChg chg="mod">
          <ac:chgData name="亭伊 陳" userId="9eae6a8ab703c330" providerId="LiveId" clId="{D871EB88-9A03-47EF-A5C8-FE8AC5D660F1}" dt="2021-10-24T17:23:36.740" v="447" actId="1036"/>
          <ac:spMkLst>
            <pc:docMk/>
            <pc:sldMk cId="3741024790" sldId="329"/>
            <ac:spMk id="1099" creationId="{00000000-0000-0000-0000-000000000000}"/>
          </ac:spMkLst>
        </pc:spChg>
        <pc:spChg chg="mod">
          <ac:chgData name="亭伊 陳" userId="9eae6a8ab703c330" providerId="LiveId" clId="{D871EB88-9A03-47EF-A5C8-FE8AC5D660F1}" dt="2021-10-24T17:24:31.699" v="515" actId="1038"/>
          <ac:spMkLst>
            <pc:docMk/>
            <pc:sldMk cId="3741024790" sldId="329"/>
            <ac:spMk id="1100" creationId="{00000000-0000-0000-0000-000000000000}"/>
          </ac:spMkLst>
        </pc:spChg>
        <pc:spChg chg="mod">
          <ac:chgData name="亭伊 陳" userId="9eae6a8ab703c330" providerId="LiveId" clId="{D871EB88-9A03-47EF-A5C8-FE8AC5D660F1}" dt="2021-10-24T17:22:44.016" v="426" actId="255"/>
          <ac:spMkLst>
            <pc:docMk/>
            <pc:sldMk cId="3741024790" sldId="329"/>
            <ac:spMk id="1101" creationId="{00000000-0000-0000-0000-000000000000}"/>
          </ac:spMkLst>
        </pc:spChg>
        <pc:spChg chg="mod">
          <ac:chgData name="亭伊 陳" userId="9eae6a8ab703c330" providerId="LiveId" clId="{D871EB88-9A03-47EF-A5C8-FE8AC5D660F1}" dt="2021-10-24T17:22:50.535" v="427" actId="255"/>
          <ac:spMkLst>
            <pc:docMk/>
            <pc:sldMk cId="3741024790" sldId="329"/>
            <ac:spMk id="1102" creationId="{00000000-0000-0000-0000-000000000000}"/>
          </ac:spMkLst>
        </pc:spChg>
        <pc:spChg chg="mod">
          <ac:chgData name="亭伊 陳" userId="9eae6a8ab703c330" providerId="LiveId" clId="{D871EB88-9A03-47EF-A5C8-FE8AC5D660F1}" dt="2021-10-24T17:22:32.969" v="424" actId="255"/>
          <ac:spMkLst>
            <pc:docMk/>
            <pc:sldMk cId="3741024790" sldId="329"/>
            <ac:spMk id="1104" creationId="{00000000-0000-0000-0000-000000000000}"/>
          </ac:spMkLst>
        </pc:spChg>
        <pc:spChg chg="mod">
          <ac:chgData name="亭伊 陳" userId="9eae6a8ab703c330" providerId="LiveId" clId="{D871EB88-9A03-47EF-A5C8-FE8AC5D660F1}" dt="2021-10-24T17:22:32.969" v="424" actId="255"/>
          <ac:spMkLst>
            <pc:docMk/>
            <pc:sldMk cId="3741024790" sldId="329"/>
            <ac:spMk id="1105" creationId="{00000000-0000-0000-0000-000000000000}"/>
          </ac:spMkLst>
        </pc:spChg>
        <pc:spChg chg="mod">
          <ac:chgData name="亭伊 陳" userId="9eae6a8ab703c330" providerId="LiveId" clId="{D871EB88-9A03-47EF-A5C8-FE8AC5D660F1}" dt="2021-10-24T17:22:32.969" v="424" actId="255"/>
          <ac:spMkLst>
            <pc:docMk/>
            <pc:sldMk cId="3741024790" sldId="329"/>
            <ac:spMk id="1106" creationId="{00000000-0000-0000-0000-000000000000}"/>
          </ac:spMkLst>
        </pc:spChg>
        <pc:spChg chg="mod">
          <ac:chgData name="亭伊 陳" userId="9eae6a8ab703c330" providerId="LiveId" clId="{D871EB88-9A03-47EF-A5C8-FE8AC5D660F1}" dt="2021-10-24T17:22:32.969" v="424" actId="255"/>
          <ac:spMkLst>
            <pc:docMk/>
            <pc:sldMk cId="3741024790" sldId="329"/>
            <ac:spMk id="1107" creationId="{00000000-0000-0000-0000-000000000000}"/>
          </ac:spMkLst>
        </pc:spChg>
        <pc:spChg chg="mod">
          <ac:chgData name="亭伊 陳" userId="9eae6a8ab703c330" providerId="LiveId" clId="{D871EB88-9A03-47EF-A5C8-FE8AC5D660F1}" dt="2021-10-24T17:22:32.969" v="424" actId="255"/>
          <ac:spMkLst>
            <pc:docMk/>
            <pc:sldMk cId="3741024790" sldId="329"/>
            <ac:spMk id="1108" creationId="{00000000-0000-0000-0000-000000000000}"/>
          </ac:spMkLst>
        </pc:spChg>
        <pc:spChg chg="mod">
          <ac:chgData name="亭伊 陳" userId="9eae6a8ab703c330" providerId="LiveId" clId="{D871EB88-9A03-47EF-A5C8-FE8AC5D660F1}" dt="2021-10-24T17:22:32.969" v="424" actId="255"/>
          <ac:spMkLst>
            <pc:docMk/>
            <pc:sldMk cId="3741024790" sldId="329"/>
            <ac:spMk id="1109" creationId="{00000000-0000-0000-0000-000000000000}"/>
          </ac:spMkLst>
        </pc:spChg>
        <pc:spChg chg="mod">
          <ac:chgData name="亭伊 陳" userId="9eae6a8ab703c330" providerId="LiveId" clId="{D871EB88-9A03-47EF-A5C8-FE8AC5D660F1}" dt="2021-10-24T17:22:32.969" v="424" actId="255"/>
          <ac:spMkLst>
            <pc:docMk/>
            <pc:sldMk cId="3741024790" sldId="329"/>
            <ac:spMk id="1110" creationId="{00000000-0000-0000-0000-000000000000}"/>
          </ac:spMkLst>
        </pc:spChg>
        <pc:cxnChg chg="mod">
          <ac:chgData name="亭伊 陳" userId="9eae6a8ab703c330" providerId="LiveId" clId="{D871EB88-9A03-47EF-A5C8-FE8AC5D660F1}" dt="2021-10-24T17:24:54.841" v="519" actId="1076"/>
          <ac:cxnSpMkLst>
            <pc:docMk/>
            <pc:sldMk cId="3741024790" sldId="329"/>
            <ac:cxnSpMk id="4" creationId="{4F84C089-89D4-4091-A27C-D09F9298AA06}"/>
          </ac:cxnSpMkLst>
        </pc:cxnChg>
        <pc:cxnChg chg="mod">
          <ac:chgData name="亭伊 陳" userId="9eae6a8ab703c330" providerId="LiveId" clId="{D871EB88-9A03-47EF-A5C8-FE8AC5D660F1}" dt="2021-10-24T17:27:14.803" v="548" actId="1076"/>
          <ac:cxnSpMkLst>
            <pc:docMk/>
            <pc:sldMk cId="3741024790" sldId="329"/>
            <ac:cxnSpMk id="30" creationId="{9A0B887D-7936-4312-A9DD-9DD2936E54B6}"/>
          </ac:cxnSpMkLst>
        </pc:cxnChg>
        <pc:cxnChg chg="mod">
          <ac:chgData name="亭伊 陳" userId="9eae6a8ab703c330" providerId="LiveId" clId="{D871EB88-9A03-47EF-A5C8-FE8AC5D660F1}" dt="2021-10-24T17:26:50.306" v="542" actId="14100"/>
          <ac:cxnSpMkLst>
            <pc:docMk/>
            <pc:sldMk cId="3741024790" sldId="329"/>
            <ac:cxnSpMk id="32" creationId="{EDA722C8-219A-4A22-86A1-43B9F481C008}"/>
          </ac:cxnSpMkLst>
        </pc:cxnChg>
        <pc:cxnChg chg="mod">
          <ac:chgData name="亭伊 陳" userId="9eae6a8ab703c330" providerId="LiveId" clId="{D871EB88-9A03-47EF-A5C8-FE8AC5D660F1}" dt="2021-10-24T17:27:08.834" v="546" actId="1076"/>
          <ac:cxnSpMkLst>
            <pc:docMk/>
            <pc:sldMk cId="3741024790" sldId="329"/>
            <ac:cxnSpMk id="35" creationId="{42BC4FD4-9FC1-42A5-8810-DF340AB96D02}"/>
          </ac:cxnSpMkLst>
        </pc:cxnChg>
      </pc:sldChg>
      <pc:sldChg chg="addSp delSp modSp add mod">
        <pc:chgData name="亭伊 陳" userId="9eae6a8ab703c330" providerId="LiveId" clId="{D871EB88-9A03-47EF-A5C8-FE8AC5D660F1}" dt="2021-10-24T17:31:07.944" v="639" actId="1037"/>
        <pc:sldMkLst>
          <pc:docMk/>
          <pc:sldMk cId="0" sldId="330"/>
        </pc:sldMkLst>
        <pc:spChg chg="add del mod">
          <ac:chgData name="亭伊 陳" userId="9eae6a8ab703c330" providerId="LiveId" clId="{D871EB88-9A03-47EF-A5C8-FE8AC5D660F1}" dt="2021-10-24T17:28:06.096" v="555" actId="478"/>
          <ac:spMkLst>
            <pc:docMk/>
            <pc:sldMk cId="0" sldId="330"/>
            <ac:spMk id="3" creationId="{9152C0D7-74CB-4407-B299-FA22D5CA3AFD}"/>
          </ac:spMkLst>
        </pc:spChg>
        <pc:spChg chg="add mod">
          <ac:chgData name="亭伊 陳" userId="9eae6a8ab703c330" providerId="LiveId" clId="{D871EB88-9A03-47EF-A5C8-FE8AC5D660F1}" dt="2021-10-24T17:29:54.815" v="576" actId="1076"/>
          <ac:spMkLst>
            <pc:docMk/>
            <pc:sldMk cId="0" sldId="330"/>
            <ac:spMk id="167" creationId="{A55045AA-B9BD-4A09-AD65-9CD47E2D6037}"/>
          </ac:spMkLst>
        </pc:spChg>
        <pc:spChg chg="mod">
          <ac:chgData name="亭伊 陳" userId="9eae6a8ab703c330" providerId="LiveId" clId="{D871EB88-9A03-47EF-A5C8-FE8AC5D660F1}" dt="2021-10-24T17:31:07.944" v="639" actId="1037"/>
          <ac:spMkLst>
            <pc:docMk/>
            <pc:sldMk cId="0" sldId="330"/>
            <ac:spMk id="172" creationId="{90C634D0-1383-4369-B9FE-6DFFE4195CE3}"/>
          </ac:spMkLst>
        </pc:spChg>
        <pc:spChg chg="mod">
          <ac:chgData name="亭伊 陳" userId="9eae6a8ab703c330" providerId="LiveId" clId="{D871EB88-9A03-47EF-A5C8-FE8AC5D660F1}" dt="2021-10-24T17:30:59.612" v="621" actId="255"/>
          <ac:spMkLst>
            <pc:docMk/>
            <pc:sldMk cId="0" sldId="330"/>
            <ac:spMk id="173" creationId="{4DD77EB3-9DFA-46F0-BF28-3C4861996DAC}"/>
          </ac:spMkLst>
        </pc:spChg>
        <pc:spChg chg="mod">
          <ac:chgData name="亭伊 陳" userId="9eae6a8ab703c330" providerId="LiveId" clId="{D871EB88-9A03-47EF-A5C8-FE8AC5D660F1}" dt="2021-10-24T17:28:55.949" v="564" actId="255"/>
          <ac:spMkLst>
            <pc:docMk/>
            <pc:sldMk cId="0" sldId="330"/>
            <ac:spMk id="1155" creationId="{00000000-0000-0000-0000-000000000000}"/>
          </ac:spMkLst>
        </pc:spChg>
        <pc:spChg chg="mod">
          <ac:chgData name="亭伊 陳" userId="9eae6a8ab703c330" providerId="LiveId" clId="{D871EB88-9A03-47EF-A5C8-FE8AC5D660F1}" dt="2021-10-24T17:28:55.949" v="564" actId="255"/>
          <ac:spMkLst>
            <pc:docMk/>
            <pc:sldMk cId="0" sldId="330"/>
            <ac:spMk id="1156" creationId="{00000000-0000-0000-0000-000000000000}"/>
          </ac:spMkLst>
        </pc:spChg>
        <pc:spChg chg="del">
          <ac:chgData name="亭伊 陳" userId="9eae6a8ab703c330" providerId="LiveId" clId="{D871EB88-9A03-47EF-A5C8-FE8AC5D660F1}" dt="2021-10-24T17:28:03.173" v="554" actId="478"/>
          <ac:spMkLst>
            <pc:docMk/>
            <pc:sldMk cId="0" sldId="330"/>
            <ac:spMk id="1157" creationId="{00000000-0000-0000-0000-000000000000}"/>
          </ac:spMkLst>
        </pc:spChg>
        <pc:spChg chg="mod">
          <ac:chgData name="亭伊 陳" userId="9eae6a8ab703c330" providerId="LiveId" clId="{D871EB88-9A03-47EF-A5C8-FE8AC5D660F1}" dt="2021-10-24T17:28:55.949" v="564" actId="255"/>
          <ac:spMkLst>
            <pc:docMk/>
            <pc:sldMk cId="0" sldId="330"/>
            <ac:spMk id="1159" creationId="{00000000-0000-0000-0000-000000000000}"/>
          </ac:spMkLst>
        </pc:spChg>
        <pc:spChg chg="mod">
          <ac:chgData name="亭伊 陳" userId="9eae6a8ab703c330" providerId="LiveId" clId="{D871EB88-9A03-47EF-A5C8-FE8AC5D660F1}" dt="2021-10-24T17:28:55.949" v="564" actId="255"/>
          <ac:spMkLst>
            <pc:docMk/>
            <pc:sldMk cId="0" sldId="330"/>
            <ac:spMk id="1160" creationId="{00000000-0000-0000-0000-000000000000}"/>
          </ac:spMkLst>
        </pc:spChg>
        <pc:spChg chg="mod">
          <ac:chgData name="亭伊 陳" userId="9eae6a8ab703c330" providerId="LiveId" clId="{D871EB88-9A03-47EF-A5C8-FE8AC5D660F1}" dt="2021-10-24T17:28:55.949" v="564" actId="255"/>
          <ac:spMkLst>
            <pc:docMk/>
            <pc:sldMk cId="0" sldId="330"/>
            <ac:spMk id="1161" creationId="{00000000-0000-0000-0000-000000000000}"/>
          </ac:spMkLst>
        </pc:spChg>
        <pc:spChg chg="mod">
          <ac:chgData name="亭伊 陳" userId="9eae6a8ab703c330" providerId="LiveId" clId="{D871EB88-9A03-47EF-A5C8-FE8AC5D660F1}" dt="2021-10-24T17:28:55.949" v="564" actId="255"/>
          <ac:spMkLst>
            <pc:docMk/>
            <pc:sldMk cId="0" sldId="330"/>
            <ac:spMk id="1162" creationId="{00000000-0000-0000-0000-000000000000}"/>
          </ac:spMkLst>
        </pc:spChg>
        <pc:spChg chg="mod">
          <ac:chgData name="亭伊 陳" userId="9eae6a8ab703c330" providerId="LiveId" clId="{D871EB88-9A03-47EF-A5C8-FE8AC5D660F1}" dt="2021-10-24T17:28:55.949" v="564" actId="255"/>
          <ac:spMkLst>
            <pc:docMk/>
            <pc:sldMk cId="0" sldId="330"/>
            <ac:spMk id="1163" creationId="{00000000-0000-0000-0000-000000000000}"/>
          </ac:spMkLst>
        </pc:spChg>
        <pc:spChg chg="mod">
          <ac:chgData name="亭伊 陳" userId="9eae6a8ab703c330" providerId="LiveId" clId="{D871EB88-9A03-47EF-A5C8-FE8AC5D660F1}" dt="2021-10-24T17:28:55.949" v="564" actId="255"/>
          <ac:spMkLst>
            <pc:docMk/>
            <pc:sldMk cId="0" sldId="330"/>
            <ac:spMk id="1164" creationId="{00000000-0000-0000-0000-000000000000}"/>
          </ac:spMkLst>
        </pc:spChg>
        <pc:spChg chg="mod">
          <ac:chgData name="亭伊 陳" userId="9eae6a8ab703c330" providerId="LiveId" clId="{D871EB88-9A03-47EF-A5C8-FE8AC5D660F1}" dt="2021-10-24T17:28:55.949" v="564" actId="255"/>
          <ac:spMkLst>
            <pc:docMk/>
            <pc:sldMk cId="0" sldId="330"/>
            <ac:spMk id="1165" creationId="{00000000-0000-0000-0000-000000000000}"/>
          </ac:spMkLst>
        </pc:spChg>
        <pc:spChg chg="mod">
          <ac:chgData name="亭伊 陳" userId="9eae6a8ab703c330" providerId="LiveId" clId="{D871EB88-9A03-47EF-A5C8-FE8AC5D660F1}" dt="2021-10-24T17:28:55.949" v="564" actId="255"/>
          <ac:spMkLst>
            <pc:docMk/>
            <pc:sldMk cId="0" sldId="330"/>
            <ac:spMk id="1166" creationId="{00000000-0000-0000-0000-000000000000}"/>
          </ac:spMkLst>
        </pc:spChg>
        <pc:spChg chg="mod">
          <ac:chgData name="亭伊 陳" userId="9eae6a8ab703c330" providerId="LiveId" clId="{D871EB88-9A03-47EF-A5C8-FE8AC5D660F1}" dt="2021-10-24T17:28:55.949" v="564" actId="255"/>
          <ac:spMkLst>
            <pc:docMk/>
            <pc:sldMk cId="0" sldId="330"/>
            <ac:spMk id="1167" creationId="{00000000-0000-0000-0000-000000000000}"/>
          </ac:spMkLst>
        </pc:spChg>
        <pc:spChg chg="mod">
          <ac:chgData name="亭伊 陳" userId="9eae6a8ab703c330" providerId="LiveId" clId="{D871EB88-9A03-47EF-A5C8-FE8AC5D660F1}" dt="2021-10-24T17:28:55.949" v="564" actId="255"/>
          <ac:spMkLst>
            <pc:docMk/>
            <pc:sldMk cId="0" sldId="330"/>
            <ac:spMk id="1168" creationId="{00000000-0000-0000-0000-000000000000}"/>
          </ac:spMkLst>
        </pc:spChg>
        <pc:spChg chg="mod">
          <ac:chgData name="亭伊 陳" userId="9eae6a8ab703c330" providerId="LiveId" clId="{D871EB88-9A03-47EF-A5C8-FE8AC5D660F1}" dt="2021-10-24T17:28:55.949" v="564" actId="255"/>
          <ac:spMkLst>
            <pc:docMk/>
            <pc:sldMk cId="0" sldId="330"/>
            <ac:spMk id="1169" creationId="{00000000-0000-0000-0000-000000000000}"/>
          </ac:spMkLst>
        </pc:spChg>
        <pc:spChg chg="mod">
          <ac:chgData name="亭伊 陳" userId="9eae6a8ab703c330" providerId="LiveId" clId="{D871EB88-9A03-47EF-A5C8-FE8AC5D660F1}" dt="2021-10-24T17:28:55.949" v="564" actId="255"/>
          <ac:spMkLst>
            <pc:docMk/>
            <pc:sldMk cId="0" sldId="330"/>
            <ac:spMk id="1170" creationId="{00000000-0000-0000-0000-000000000000}"/>
          </ac:spMkLst>
        </pc:spChg>
        <pc:spChg chg="mod">
          <ac:chgData name="亭伊 陳" userId="9eae6a8ab703c330" providerId="LiveId" clId="{D871EB88-9A03-47EF-A5C8-FE8AC5D660F1}" dt="2021-10-24T17:28:55.949" v="564" actId="255"/>
          <ac:spMkLst>
            <pc:docMk/>
            <pc:sldMk cId="0" sldId="330"/>
            <ac:spMk id="1171" creationId="{00000000-0000-0000-0000-000000000000}"/>
          </ac:spMkLst>
        </pc:spChg>
        <pc:spChg chg="mod">
          <ac:chgData name="亭伊 陳" userId="9eae6a8ab703c330" providerId="LiveId" clId="{D871EB88-9A03-47EF-A5C8-FE8AC5D660F1}" dt="2021-10-24T17:28:55.949" v="564" actId="255"/>
          <ac:spMkLst>
            <pc:docMk/>
            <pc:sldMk cId="0" sldId="330"/>
            <ac:spMk id="1172" creationId="{00000000-0000-0000-0000-000000000000}"/>
          </ac:spMkLst>
        </pc:spChg>
        <pc:spChg chg="mod">
          <ac:chgData name="亭伊 陳" userId="9eae6a8ab703c330" providerId="LiveId" clId="{D871EB88-9A03-47EF-A5C8-FE8AC5D660F1}" dt="2021-10-24T17:28:55.949" v="564" actId="255"/>
          <ac:spMkLst>
            <pc:docMk/>
            <pc:sldMk cId="0" sldId="330"/>
            <ac:spMk id="1173" creationId="{00000000-0000-0000-0000-000000000000}"/>
          </ac:spMkLst>
        </pc:spChg>
        <pc:spChg chg="mod">
          <ac:chgData name="亭伊 陳" userId="9eae6a8ab703c330" providerId="LiveId" clId="{D871EB88-9A03-47EF-A5C8-FE8AC5D660F1}" dt="2021-10-24T17:28:55.949" v="564" actId="255"/>
          <ac:spMkLst>
            <pc:docMk/>
            <pc:sldMk cId="0" sldId="330"/>
            <ac:spMk id="1174" creationId="{00000000-0000-0000-0000-000000000000}"/>
          </ac:spMkLst>
        </pc:spChg>
        <pc:spChg chg="mod">
          <ac:chgData name="亭伊 陳" userId="9eae6a8ab703c330" providerId="LiveId" clId="{D871EB88-9A03-47EF-A5C8-FE8AC5D660F1}" dt="2021-10-24T17:28:55.949" v="564" actId="255"/>
          <ac:spMkLst>
            <pc:docMk/>
            <pc:sldMk cId="0" sldId="330"/>
            <ac:spMk id="1175" creationId="{00000000-0000-0000-0000-000000000000}"/>
          </ac:spMkLst>
        </pc:spChg>
        <pc:spChg chg="mod">
          <ac:chgData name="亭伊 陳" userId="9eae6a8ab703c330" providerId="LiveId" clId="{D871EB88-9A03-47EF-A5C8-FE8AC5D660F1}" dt="2021-10-24T17:28:55.949" v="564" actId="255"/>
          <ac:spMkLst>
            <pc:docMk/>
            <pc:sldMk cId="0" sldId="330"/>
            <ac:spMk id="1176" creationId="{00000000-0000-0000-0000-000000000000}"/>
          </ac:spMkLst>
        </pc:spChg>
        <pc:spChg chg="mod">
          <ac:chgData name="亭伊 陳" userId="9eae6a8ab703c330" providerId="LiveId" clId="{D871EB88-9A03-47EF-A5C8-FE8AC5D660F1}" dt="2021-10-24T17:28:55.949" v="564" actId="255"/>
          <ac:spMkLst>
            <pc:docMk/>
            <pc:sldMk cId="0" sldId="330"/>
            <ac:spMk id="1177" creationId="{00000000-0000-0000-0000-000000000000}"/>
          </ac:spMkLst>
        </pc:spChg>
        <pc:spChg chg="mod">
          <ac:chgData name="亭伊 陳" userId="9eae6a8ab703c330" providerId="LiveId" clId="{D871EB88-9A03-47EF-A5C8-FE8AC5D660F1}" dt="2021-10-24T17:28:55.949" v="564" actId="255"/>
          <ac:spMkLst>
            <pc:docMk/>
            <pc:sldMk cId="0" sldId="330"/>
            <ac:spMk id="1178" creationId="{00000000-0000-0000-0000-000000000000}"/>
          </ac:spMkLst>
        </pc:spChg>
        <pc:spChg chg="mod">
          <ac:chgData name="亭伊 陳" userId="9eae6a8ab703c330" providerId="LiveId" clId="{D871EB88-9A03-47EF-A5C8-FE8AC5D660F1}" dt="2021-10-24T17:28:55.949" v="564" actId="255"/>
          <ac:spMkLst>
            <pc:docMk/>
            <pc:sldMk cId="0" sldId="330"/>
            <ac:spMk id="1179" creationId="{00000000-0000-0000-0000-000000000000}"/>
          </ac:spMkLst>
        </pc:spChg>
        <pc:spChg chg="mod">
          <ac:chgData name="亭伊 陳" userId="9eae6a8ab703c330" providerId="LiveId" clId="{D871EB88-9A03-47EF-A5C8-FE8AC5D660F1}" dt="2021-10-24T17:28:55.949" v="564" actId="255"/>
          <ac:spMkLst>
            <pc:docMk/>
            <pc:sldMk cId="0" sldId="330"/>
            <ac:spMk id="1180" creationId="{00000000-0000-0000-0000-000000000000}"/>
          </ac:spMkLst>
        </pc:spChg>
        <pc:spChg chg="mod">
          <ac:chgData name="亭伊 陳" userId="9eae6a8ab703c330" providerId="LiveId" clId="{D871EB88-9A03-47EF-A5C8-FE8AC5D660F1}" dt="2021-10-24T17:28:55.949" v="564" actId="255"/>
          <ac:spMkLst>
            <pc:docMk/>
            <pc:sldMk cId="0" sldId="330"/>
            <ac:spMk id="1181" creationId="{00000000-0000-0000-0000-000000000000}"/>
          </ac:spMkLst>
        </pc:spChg>
        <pc:spChg chg="mod">
          <ac:chgData name="亭伊 陳" userId="9eae6a8ab703c330" providerId="LiveId" clId="{D871EB88-9A03-47EF-A5C8-FE8AC5D660F1}" dt="2021-10-24T17:28:55.949" v="564" actId="255"/>
          <ac:spMkLst>
            <pc:docMk/>
            <pc:sldMk cId="0" sldId="330"/>
            <ac:spMk id="1182" creationId="{00000000-0000-0000-0000-000000000000}"/>
          </ac:spMkLst>
        </pc:spChg>
        <pc:spChg chg="mod">
          <ac:chgData name="亭伊 陳" userId="9eae6a8ab703c330" providerId="LiveId" clId="{D871EB88-9A03-47EF-A5C8-FE8AC5D660F1}" dt="2021-10-24T17:28:55.949" v="564" actId="255"/>
          <ac:spMkLst>
            <pc:docMk/>
            <pc:sldMk cId="0" sldId="330"/>
            <ac:spMk id="1183" creationId="{00000000-0000-0000-0000-000000000000}"/>
          </ac:spMkLst>
        </pc:spChg>
        <pc:spChg chg="mod">
          <ac:chgData name="亭伊 陳" userId="9eae6a8ab703c330" providerId="LiveId" clId="{D871EB88-9A03-47EF-A5C8-FE8AC5D660F1}" dt="2021-10-24T17:28:55.949" v="564" actId="255"/>
          <ac:spMkLst>
            <pc:docMk/>
            <pc:sldMk cId="0" sldId="330"/>
            <ac:spMk id="1184" creationId="{00000000-0000-0000-0000-000000000000}"/>
          </ac:spMkLst>
        </pc:spChg>
        <pc:spChg chg="mod">
          <ac:chgData name="亭伊 陳" userId="9eae6a8ab703c330" providerId="LiveId" clId="{D871EB88-9A03-47EF-A5C8-FE8AC5D660F1}" dt="2021-10-24T17:28:55.949" v="564" actId="255"/>
          <ac:spMkLst>
            <pc:docMk/>
            <pc:sldMk cId="0" sldId="330"/>
            <ac:spMk id="1185" creationId="{00000000-0000-0000-0000-000000000000}"/>
          </ac:spMkLst>
        </pc:spChg>
        <pc:spChg chg="mod">
          <ac:chgData name="亭伊 陳" userId="9eae6a8ab703c330" providerId="LiveId" clId="{D871EB88-9A03-47EF-A5C8-FE8AC5D660F1}" dt="2021-10-24T17:28:55.949" v="564" actId="255"/>
          <ac:spMkLst>
            <pc:docMk/>
            <pc:sldMk cId="0" sldId="330"/>
            <ac:spMk id="1186" creationId="{00000000-0000-0000-0000-000000000000}"/>
          </ac:spMkLst>
        </pc:spChg>
        <pc:spChg chg="mod">
          <ac:chgData name="亭伊 陳" userId="9eae6a8ab703c330" providerId="LiveId" clId="{D871EB88-9A03-47EF-A5C8-FE8AC5D660F1}" dt="2021-10-24T17:28:55.949" v="564" actId="255"/>
          <ac:spMkLst>
            <pc:docMk/>
            <pc:sldMk cId="0" sldId="330"/>
            <ac:spMk id="1187" creationId="{00000000-0000-0000-0000-000000000000}"/>
          </ac:spMkLst>
        </pc:spChg>
        <pc:spChg chg="mod">
          <ac:chgData name="亭伊 陳" userId="9eae6a8ab703c330" providerId="LiveId" clId="{D871EB88-9A03-47EF-A5C8-FE8AC5D660F1}" dt="2021-10-24T17:28:55.949" v="564" actId="255"/>
          <ac:spMkLst>
            <pc:docMk/>
            <pc:sldMk cId="0" sldId="330"/>
            <ac:spMk id="1188" creationId="{00000000-0000-0000-0000-000000000000}"/>
          </ac:spMkLst>
        </pc:spChg>
        <pc:spChg chg="mod">
          <ac:chgData name="亭伊 陳" userId="9eae6a8ab703c330" providerId="LiveId" clId="{D871EB88-9A03-47EF-A5C8-FE8AC5D660F1}" dt="2021-10-24T17:28:55.949" v="564" actId="255"/>
          <ac:spMkLst>
            <pc:docMk/>
            <pc:sldMk cId="0" sldId="330"/>
            <ac:spMk id="1189" creationId="{00000000-0000-0000-0000-000000000000}"/>
          </ac:spMkLst>
        </pc:spChg>
        <pc:spChg chg="mod">
          <ac:chgData name="亭伊 陳" userId="9eae6a8ab703c330" providerId="LiveId" clId="{D871EB88-9A03-47EF-A5C8-FE8AC5D660F1}" dt="2021-10-24T17:28:55.949" v="564" actId="255"/>
          <ac:spMkLst>
            <pc:docMk/>
            <pc:sldMk cId="0" sldId="330"/>
            <ac:spMk id="1190" creationId="{00000000-0000-0000-0000-000000000000}"/>
          </ac:spMkLst>
        </pc:spChg>
        <pc:spChg chg="mod">
          <ac:chgData name="亭伊 陳" userId="9eae6a8ab703c330" providerId="LiveId" clId="{D871EB88-9A03-47EF-A5C8-FE8AC5D660F1}" dt="2021-10-24T17:28:55.949" v="564" actId="255"/>
          <ac:spMkLst>
            <pc:docMk/>
            <pc:sldMk cId="0" sldId="330"/>
            <ac:spMk id="1191" creationId="{00000000-0000-0000-0000-000000000000}"/>
          </ac:spMkLst>
        </pc:spChg>
        <pc:spChg chg="mod">
          <ac:chgData name="亭伊 陳" userId="9eae6a8ab703c330" providerId="LiveId" clId="{D871EB88-9A03-47EF-A5C8-FE8AC5D660F1}" dt="2021-10-24T17:28:55.949" v="564" actId="255"/>
          <ac:spMkLst>
            <pc:docMk/>
            <pc:sldMk cId="0" sldId="330"/>
            <ac:spMk id="1192" creationId="{00000000-0000-0000-0000-000000000000}"/>
          </ac:spMkLst>
        </pc:spChg>
        <pc:spChg chg="mod">
          <ac:chgData name="亭伊 陳" userId="9eae6a8ab703c330" providerId="LiveId" clId="{D871EB88-9A03-47EF-A5C8-FE8AC5D660F1}" dt="2021-10-24T17:28:55.949" v="564" actId="255"/>
          <ac:spMkLst>
            <pc:docMk/>
            <pc:sldMk cId="0" sldId="330"/>
            <ac:spMk id="1193" creationId="{00000000-0000-0000-0000-000000000000}"/>
          </ac:spMkLst>
        </pc:spChg>
        <pc:spChg chg="mod">
          <ac:chgData name="亭伊 陳" userId="9eae6a8ab703c330" providerId="LiveId" clId="{D871EB88-9A03-47EF-A5C8-FE8AC5D660F1}" dt="2021-10-24T17:28:55.949" v="564" actId="255"/>
          <ac:spMkLst>
            <pc:docMk/>
            <pc:sldMk cId="0" sldId="330"/>
            <ac:spMk id="1194" creationId="{00000000-0000-0000-0000-000000000000}"/>
          </ac:spMkLst>
        </pc:spChg>
        <pc:spChg chg="mod">
          <ac:chgData name="亭伊 陳" userId="9eae6a8ab703c330" providerId="LiveId" clId="{D871EB88-9A03-47EF-A5C8-FE8AC5D660F1}" dt="2021-10-24T17:28:55.949" v="564" actId="255"/>
          <ac:spMkLst>
            <pc:docMk/>
            <pc:sldMk cId="0" sldId="330"/>
            <ac:spMk id="1195" creationId="{00000000-0000-0000-0000-000000000000}"/>
          </ac:spMkLst>
        </pc:spChg>
        <pc:spChg chg="mod">
          <ac:chgData name="亭伊 陳" userId="9eae6a8ab703c330" providerId="LiveId" clId="{D871EB88-9A03-47EF-A5C8-FE8AC5D660F1}" dt="2021-10-24T17:28:55.949" v="564" actId="255"/>
          <ac:spMkLst>
            <pc:docMk/>
            <pc:sldMk cId="0" sldId="330"/>
            <ac:spMk id="1196" creationId="{00000000-0000-0000-0000-000000000000}"/>
          </ac:spMkLst>
        </pc:spChg>
        <pc:spChg chg="mod">
          <ac:chgData name="亭伊 陳" userId="9eae6a8ab703c330" providerId="LiveId" clId="{D871EB88-9A03-47EF-A5C8-FE8AC5D660F1}" dt="2021-10-24T17:28:55.949" v="564" actId="255"/>
          <ac:spMkLst>
            <pc:docMk/>
            <pc:sldMk cId="0" sldId="330"/>
            <ac:spMk id="1197" creationId="{00000000-0000-0000-0000-000000000000}"/>
          </ac:spMkLst>
        </pc:spChg>
        <pc:spChg chg="mod">
          <ac:chgData name="亭伊 陳" userId="9eae6a8ab703c330" providerId="LiveId" clId="{D871EB88-9A03-47EF-A5C8-FE8AC5D660F1}" dt="2021-10-24T17:28:55.949" v="564" actId="255"/>
          <ac:spMkLst>
            <pc:docMk/>
            <pc:sldMk cId="0" sldId="330"/>
            <ac:spMk id="1198" creationId="{00000000-0000-0000-0000-000000000000}"/>
          </ac:spMkLst>
        </pc:spChg>
        <pc:spChg chg="mod">
          <ac:chgData name="亭伊 陳" userId="9eae6a8ab703c330" providerId="LiveId" clId="{D871EB88-9A03-47EF-A5C8-FE8AC5D660F1}" dt="2021-10-24T17:28:55.949" v="564" actId="255"/>
          <ac:spMkLst>
            <pc:docMk/>
            <pc:sldMk cId="0" sldId="330"/>
            <ac:spMk id="1199" creationId="{00000000-0000-0000-0000-000000000000}"/>
          </ac:spMkLst>
        </pc:spChg>
        <pc:spChg chg="mod">
          <ac:chgData name="亭伊 陳" userId="9eae6a8ab703c330" providerId="LiveId" clId="{D871EB88-9A03-47EF-A5C8-FE8AC5D660F1}" dt="2021-10-24T17:28:55.949" v="564" actId="255"/>
          <ac:spMkLst>
            <pc:docMk/>
            <pc:sldMk cId="0" sldId="330"/>
            <ac:spMk id="1200" creationId="{00000000-0000-0000-0000-000000000000}"/>
          </ac:spMkLst>
        </pc:spChg>
        <pc:spChg chg="mod">
          <ac:chgData name="亭伊 陳" userId="9eae6a8ab703c330" providerId="LiveId" clId="{D871EB88-9A03-47EF-A5C8-FE8AC5D660F1}" dt="2021-10-24T17:28:55.949" v="564" actId="255"/>
          <ac:spMkLst>
            <pc:docMk/>
            <pc:sldMk cId="0" sldId="330"/>
            <ac:spMk id="1201" creationId="{00000000-0000-0000-0000-000000000000}"/>
          </ac:spMkLst>
        </pc:spChg>
        <pc:spChg chg="mod">
          <ac:chgData name="亭伊 陳" userId="9eae6a8ab703c330" providerId="LiveId" clId="{D871EB88-9A03-47EF-A5C8-FE8AC5D660F1}" dt="2021-10-24T17:28:55.949" v="564" actId="255"/>
          <ac:spMkLst>
            <pc:docMk/>
            <pc:sldMk cId="0" sldId="330"/>
            <ac:spMk id="1202" creationId="{00000000-0000-0000-0000-000000000000}"/>
          </ac:spMkLst>
        </pc:spChg>
        <pc:spChg chg="mod">
          <ac:chgData name="亭伊 陳" userId="9eae6a8ab703c330" providerId="LiveId" clId="{D871EB88-9A03-47EF-A5C8-FE8AC5D660F1}" dt="2021-10-24T17:28:55.949" v="564" actId="255"/>
          <ac:spMkLst>
            <pc:docMk/>
            <pc:sldMk cId="0" sldId="330"/>
            <ac:spMk id="1203" creationId="{00000000-0000-0000-0000-000000000000}"/>
          </ac:spMkLst>
        </pc:spChg>
        <pc:spChg chg="mod">
          <ac:chgData name="亭伊 陳" userId="9eae6a8ab703c330" providerId="LiveId" clId="{D871EB88-9A03-47EF-A5C8-FE8AC5D660F1}" dt="2021-10-24T17:28:55.949" v="564" actId="255"/>
          <ac:spMkLst>
            <pc:docMk/>
            <pc:sldMk cId="0" sldId="330"/>
            <ac:spMk id="1204" creationId="{00000000-0000-0000-0000-000000000000}"/>
          </ac:spMkLst>
        </pc:spChg>
        <pc:spChg chg="mod">
          <ac:chgData name="亭伊 陳" userId="9eae6a8ab703c330" providerId="LiveId" clId="{D871EB88-9A03-47EF-A5C8-FE8AC5D660F1}" dt="2021-10-24T17:28:55.949" v="564" actId="255"/>
          <ac:spMkLst>
            <pc:docMk/>
            <pc:sldMk cId="0" sldId="330"/>
            <ac:spMk id="1205" creationId="{00000000-0000-0000-0000-000000000000}"/>
          </ac:spMkLst>
        </pc:spChg>
        <pc:spChg chg="mod">
          <ac:chgData name="亭伊 陳" userId="9eae6a8ab703c330" providerId="LiveId" clId="{D871EB88-9A03-47EF-A5C8-FE8AC5D660F1}" dt="2021-10-24T17:28:55.949" v="564" actId="255"/>
          <ac:spMkLst>
            <pc:docMk/>
            <pc:sldMk cId="0" sldId="330"/>
            <ac:spMk id="1206" creationId="{00000000-0000-0000-0000-000000000000}"/>
          </ac:spMkLst>
        </pc:spChg>
        <pc:spChg chg="mod">
          <ac:chgData name="亭伊 陳" userId="9eae6a8ab703c330" providerId="LiveId" clId="{D871EB88-9A03-47EF-A5C8-FE8AC5D660F1}" dt="2021-10-24T17:28:55.949" v="564" actId="255"/>
          <ac:spMkLst>
            <pc:docMk/>
            <pc:sldMk cId="0" sldId="330"/>
            <ac:spMk id="1207" creationId="{00000000-0000-0000-0000-000000000000}"/>
          </ac:spMkLst>
        </pc:spChg>
        <pc:spChg chg="mod">
          <ac:chgData name="亭伊 陳" userId="9eae6a8ab703c330" providerId="LiveId" clId="{D871EB88-9A03-47EF-A5C8-FE8AC5D660F1}" dt="2021-10-24T17:28:55.949" v="564" actId="255"/>
          <ac:spMkLst>
            <pc:docMk/>
            <pc:sldMk cId="0" sldId="330"/>
            <ac:spMk id="1208" creationId="{00000000-0000-0000-0000-000000000000}"/>
          </ac:spMkLst>
        </pc:spChg>
        <pc:spChg chg="mod">
          <ac:chgData name="亭伊 陳" userId="9eae6a8ab703c330" providerId="LiveId" clId="{D871EB88-9A03-47EF-A5C8-FE8AC5D660F1}" dt="2021-10-24T17:28:55.949" v="564" actId="255"/>
          <ac:spMkLst>
            <pc:docMk/>
            <pc:sldMk cId="0" sldId="330"/>
            <ac:spMk id="1209" creationId="{00000000-0000-0000-0000-000000000000}"/>
          </ac:spMkLst>
        </pc:spChg>
        <pc:spChg chg="mod">
          <ac:chgData name="亭伊 陳" userId="9eae6a8ab703c330" providerId="LiveId" clId="{D871EB88-9A03-47EF-A5C8-FE8AC5D660F1}" dt="2021-10-24T17:28:55.949" v="564" actId="255"/>
          <ac:spMkLst>
            <pc:docMk/>
            <pc:sldMk cId="0" sldId="330"/>
            <ac:spMk id="1210" creationId="{00000000-0000-0000-0000-000000000000}"/>
          </ac:spMkLst>
        </pc:spChg>
        <pc:spChg chg="mod">
          <ac:chgData name="亭伊 陳" userId="9eae6a8ab703c330" providerId="LiveId" clId="{D871EB88-9A03-47EF-A5C8-FE8AC5D660F1}" dt="2021-10-24T17:28:55.949" v="564" actId="255"/>
          <ac:spMkLst>
            <pc:docMk/>
            <pc:sldMk cId="0" sldId="330"/>
            <ac:spMk id="1211" creationId="{00000000-0000-0000-0000-000000000000}"/>
          </ac:spMkLst>
        </pc:spChg>
        <pc:spChg chg="mod">
          <ac:chgData name="亭伊 陳" userId="9eae6a8ab703c330" providerId="LiveId" clId="{D871EB88-9A03-47EF-A5C8-FE8AC5D660F1}" dt="2021-10-24T17:28:55.949" v="564" actId="255"/>
          <ac:spMkLst>
            <pc:docMk/>
            <pc:sldMk cId="0" sldId="330"/>
            <ac:spMk id="1212" creationId="{00000000-0000-0000-0000-000000000000}"/>
          </ac:spMkLst>
        </pc:spChg>
        <pc:spChg chg="mod">
          <ac:chgData name="亭伊 陳" userId="9eae6a8ab703c330" providerId="LiveId" clId="{D871EB88-9A03-47EF-A5C8-FE8AC5D660F1}" dt="2021-10-24T17:28:55.949" v="564" actId="255"/>
          <ac:spMkLst>
            <pc:docMk/>
            <pc:sldMk cId="0" sldId="330"/>
            <ac:spMk id="1213" creationId="{00000000-0000-0000-0000-000000000000}"/>
          </ac:spMkLst>
        </pc:spChg>
        <pc:spChg chg="mod">
          <ac:chgData name="亭伊 陳" userId="9eae6a8ab703c330" providerId="LiveId" clId="{D871EB88-9A03-47EF-A5C8-FE8AC5D660F1}" dt="2021-10-24T17:28:55.949" v="564" actId="255"/>
          <ac:spMkLst>
            <pc:docMk/>
            <pc:sldMk cId="0" sldId="330"/>
            <ac:spMk id="1214" creationId="{00000000-0000-0000-0000-000000000000}"/>
          </ac:spMkLst>
        </pc:spChg>
        <pc:spChg chg="mod">
          <ac:chgData name="亭伊 陳" userId="9eae6a8ab703c330" providerId="LiveId" clId="{D871EB88-9A03-47EF-A5C8-FE8AC5D660F1}" dt="2021-10-24T17:28:55.949" v="564" actId="255"/>
          <ac:spMkLst>
            <pc:docMk/>
            <pc:sldMk cId="0" sldId="330"/>
            <ac:spMk id="1215" creationId="{00000000-0000-0000-0000-000000000000}"/>
          </ac:spMkLst>
        </pc:spChg>
        <pc:spChg chg="mod">
          <ac:chgData name="亭伊 陳" userId="9eae6a8ab703c330" providerId="LiveId" clId="{D871EB88-9A03-47EF-A5C8-FE8AC5D660F1}" dt="2021-10-24T17:28:55.949" v="564" actId="255"/>
          <ac:spMkLst>
            <pc:docMk/>
            <pc:sldMk cId="0" sldId="330"/>
            <ac:spMk id="1216" creationId="{00000000-0000-0000-0000-000000000000}"/>
          </ac:spMkLst>
        </pc:spChg>
        <pc:spChg chg="mod">
          <ac:chgData name="亭伊 陳" userId="9eae6a8ab703c330" providerId="LiveId" clId="{D871EB88-9A03-47EF-A5C8-FE8AC5D660F1}" dt="2021-10-24T17:28:55.949" v="564" actId="255"/>
          <ac:spMkLst>
            <pc:docMk/>
            <pc:sldMk cId="0" sldId="330"/>
            <ac:spMk id="1217" creationId="{00000000-0000-0000-0000-000000000000}"/>
          </ac:spMkLst>
        </pc:spChg>
        <pc:spChg chg="mod">
          <ac:chgData name="亭伊 陳" userId="9eae6a8ab703c330" providerId="LiveId" clId="{D871EB88-9A03-47EF-A5C8-FE8AC5D660F1}" dt="2021-10-24T17:28:55.949" v="564" actId="255"/>
          <ac:spMkLst>
            <pc:docMk/>
            <pc:sldMk cId="0" sldId="330"/>
            <ac:spMk id="1218" creationId="{00000000-0000-0000-0000-000000000000}"/>
          </ac:spMkLst>
        </pc:spChg>
        <pc:spChg chg="mod">
          <ac:chgData name="亭伊 陳" userId="9eae6a8ab703c330" providerId="LiveId" clId="{D871EB88-9A03-47EF-A5C8-FE8AC5D660F1}" dt="2021-10-24T17:28:55.949" v="564" actId="255"/>
          <ac:spMkLst>
            <pc:docMk/>
            <pc:sldMk cId="0" sldId="330"/>
            <ac:spMk id="1219" creationId="{00000000-0000-0000-0000-000000000000}"/>
          </ac:spMkLst>
        </pc:spChg>
        <pc:spChg chg="mod">
          <ac:chgData name="亭伊 陳" userId="9eae6a8ab703c330" providerId="LiveId" clId="{D871EB88-9A03-47EF-A5C8-FE8AC5D660F1}" dt="2021-10-24T17:28:55.949" v="564" actId="255"/>
          <ac:spMkLst>
            <pc:docMk/>
            <pc:sldMk cId="0" sldId="330"/>
            <ac:spMk id="1220" creationId="{00000000-0000-0000-0000-000000000000}"/>
          </ac:spMkLst>
        </pc:spChg>
        <pc:spChg chg="mod">
          <ac:chgData name="亭伊 陳" userId="9eae6a8ab703c330" providerId="LiveId" clId="{D871EB88-9A03-47EF-A5C8-FE8AC5D660F1}" dt="2021-10-24T17:28:55.949" v="564" actId="255"/>
          <ac:spMkLst>
            <pc:docMk/>
            <pc:sldMk cId="0" sldId="330"/>
            <ac:spMk id="1221" creationId="{00000000-0000-0000-0000-000000000000}"/>
          </ac:spMkLst>
        </pc:spChg>
        <pc:spChg chg="mod">
          <ac:chgData name="亭伊 陳" userId="9eae6a8ab703c330" providerId="LiveId" clId="{D871EB88-9A03-47EF-A5C8-FE8AC5D660F1}" dt="2021-10-24T17:28:55.949" v="564" actId="255"/>
          <ac:spMkLst>
            <pc:docMk/>
            <pc:sldMk cId="0" sldId="330"/>
            <ac:spMk id="1222" creationId="{00000000-0000-0000-0000-000000000000}"/>
          </ac:spMkLst>
        </pc:spChg>
        <pc:spChg chg="mod">
          <ac:chgData name="亭伊 陳" userId="9eae6a8ab703c330" providerId="LiveId" clId="{D871EB88-9A03-47EF-A5C8-FE8AC5D660F1}" dt="2021-10-24T17:28:55.949" v="564" actId="255"/>
          <ac:spMkLst>
            <pc:docMk/>
            <pc:sldMk cId="0" sldId="330"/>
            <ac:spMk id="1223" creationId="{00000000-0000-0000-0000-000000000000}"/>
          </ac:spMkLst>
        </pc:spChg>
        <pc:spChg chg="mod">
          <ac:chgData name="亭伊 陳" userId="9eae6a8ab703c330" providerId="LiveId" clId="{D871EB88-9A03-47EF-A5C8-FE8AC5D660F1}" dt="2021-10-24T17:28:55.949" v="564" actId="255"/>
          <ac:spMkLst>
            <pc:docMk/>
            <pc:sldMk cId="0" sldId="330"/>
            <ac:spMk id="1224" creationId="{00000000-0000-0000-0000-000000000000}"/>
          </ac:spMkLst>
        </pc:spChg>
        <pc:spChg chg="mod">
          <ac:chgData name="亭伊 陳" userId="9eae6a8ab703c330" providerId="LiveId" clId="{D871EB88-9A03-47EF-A5C8-FE8AC5D660F1}" dt="2021-10-24T17:28:55.949" v="564" actId="255"/>
          <ac:spMkLst>
            <pc:docMk/>
            <pc:sldMk cId="0" sldId="330"/>
            <ac:spMk id="1225" creationId="{00000000-0000-0000-0000-000000000000}"/>
          </ac:spMkLst>
        </pc:spChg>
        <pc:spChg chg="mod">
          <ac:chgData name="亭伊 陳" userId="9eae6a8ab703c330" providerId="LiveId" clId="{D871EB88-9A03-47EF-A5C8-FE8AC5D660F1}" dt="2021-10-24T17:28:55.949" v="564" actId="255"/>
          <ac:spMkLst>
            <pc:docMk/>
            <pc:sldMk cId="0" sldId="330"/>
            <ac:spMk id="1226" creationId="{00000000-0000-0000-0000-000000000000}"/>
          </ac:spMkLst>
        </pc:spChg>
        <pc:spChg chg="mod">
          <ac:chgData name="亭伊 陳" userId="9eae6a8ab703c330" providerId="LiveId" clId="{D871EB88-9A03-47EF-A5C8-FE8AC5D660F1}" dt="2021-10-24T17:28:55.949" v="564" actId="255"/>
          <ac:spMkLst>
            <pc:docMk/>
            <pc:sldMk cId="0" sldId="330"/>
            <ac:spMk id="1227" creationId="{00000000-0000-0000-0000-000000000000}"/>
          </ac:spMkLst>
        </pc:spChg>
        <pc:spChg chg="mod">
          <ac:chgData name="亭伊 陳" userId="9eae6a8ab703c330" providerId="LiveId" clId="{D871EB88-9A03-47EF-A5C8-FE8AC5D660F1}" dt="2021-10-24T17:28:55.949" v="564" actId="255"/>
          <ac:spMkLst>
            <pc:docMk/>
            <pc:sldMk cId="0" sldId="330"/>
            <ac:spMk id="1228" creationId="{00000000-0000-0000-0000-000000000000}"/>
          </ac:spMkLst>
        </pc:spChg>
        <pc:spChg chg="mod">
          <ac:chgData name="亭伊 陳" userId="9eae6a8ab703c330" providerId="LiveId" clId="{D871EB88-9A03-47EF-A5C8-FE8AC5D660F1}" dt="2021-10-24T17:28:55.949" v="564" actId="255"/>
          <ac:spMkLst>
            <pc:docMk/>
            <pc:sldMk cId="0" sldId="330"/>
            <ac:spMk id="1229" creationId="{00000000-0000-0000-0000-000000000000}"/>
          </ac:spMkLst>
        </pc:spChg>
        <pc:spChg chg="mod">
          <ac:chgData name="亭伊 陳" userId="9eae6a8ab703c330" providerId="LiveId" clId="{D871EB88-9A03-47EF-A5C8-FE8AC5D660F1}" dt="2021-10-24T17:28:55.949" v="564" actId="255"/>
          <ac:spMkLst>
            <pc:docMk/>
            <pc:sldMk cId="0" sldId="330"/>
            <ac:spMk id="1230" creationId="{00000000-0000-0000-0000-000000000000}"/>
          </ac:spMkLst>
        </pc:spChg>
        <pc:spChg chg="mod">
          <ac:chgData name="亭伊 陳" userId="9eae6a8ab703c330" providerId="LiveId" clId="{D871EB88-9A03-47EF-A5C8-FE8AC5D660F1}" dt="2021-10-24T17:28:55.949" v="564" actId="255"/>
          <ac:spMkLst>
            <pc:docMk/>
            <pc:sldMk cId="0" sldId="330"/>
            <ac:spMk id="1231" creationId="{00000000-0000-0000-0000-000000000000}"/>
          </ac:spMkLst>
        </pc:spChg>
        <pc:spChg chg="mod">
          <ac:chgData name="亭伊 陳" userId="9eae6a8ab703c330" providerId="LiveId" clId="{D871EB88-9A03-47EF-A5C8-FE8AC5D660F1}" dt="2021-10-24T17:28:55.949" v="564" actId="255"/>
          <ac:spMkLst>
            <pc:docMk/>
            <pc:sldMk cId="0" sldId="330"/>
            <ac:spMk id="1232" creationId="{00000000-0000-0000-0000-000000000000}"/>
          </ac:spMkLst>
        </pc:spChg>
        <pc:spChg chg="mod">
          <ac:chgData name="亭伊 陳" userId="9eae6a8ab703c330" providerId="LiveId" clId="{D871EB88-9A03-47EF-A5C8-FE8AC5D660F1}" dt="2021-10-24T17:28:55.949" v="564" actId="255"/>
          <ac:spMkLst>
            <pc:docMk/>
            <pc:sldMk cId="0" sldId="330"/>
            <ac:spMk id="1233" creationId="{00000000-0000-0000-0000-000000000000}"/>
          </ac:spMkLst>
        </pc:spChg>
        <pc:spChg chg="mod">
          <ac:chgData name="亭伊 陳" userId="9eae6a8ab703c330" providerId="LiveId" clId="{D871EB88-9A03-47EF-A5C8-FE8AC5D660F1}" dt="2021-10-24T17:28:55.949" v="564" actId="255"/>
          <ac:spMkLst>
            <pc:docMk/>
            <pc:sldMk cId="0" sldId="330"/>
            <ac:spMk id="1234" creationId="{00000000-0000-0000-0000-000000000000}"/>
          </ac:spMkLst>
        </pc:spChg>
        <pc:spChg chg="mod">
          <ac:chgData name="亭伊 陳" userId="9eae6a8ab703c330" providerId="LiveId" clId="{D871EB88-9A03-47EF-A5C8-FE8AC5D660F1}" dt="2021-10-24T17:28:55.949" v="564" actId="255"/>
          <ac:spMkLst>
            <pc:docMk/>
            <pc:sldMk cId="0" sldId="330"/>
            <ac:spMk id="1235" creationId="{00000000-0000-0000-0000-000000000000}"/>
          </ac:spMkLst>
        </pc:spChg>
        <pc:spChg chg="mod">
          <ac:chgData name="亭伊 陳" userId="9eae6a8ab703c330" providerId="LiveId" clId="{D871EB88-9A03-47EF-A5C8-FE8AC5D660F1}" dt="2021-10-24T17:28:55.949" v="564" actId="255"/>
          <ac:spMkLst>
            <pc:docMk/>
            <pc:sldMk cId="0" sldId="330"/>
            <ac:spMk id="1236" creationId="{00000000-0000-0000-0000-000000000000}"/>
          </ac:spMkLst>
        </pc:spChg>
        <pc:spChg chg="mod">
          <ac:chgData name="亭伊 陳" userId="9eae6a8ab703c330" providerId="LiveId" clId="{D871EB88-9A03-47EF-A5C8-FE8AC5D660F1}" dt="2021-10-24T17:28:55.949" v="564" actId="255"/>
          <ac:spMkLst>
            <pc:docMk/>
            <pc:sldMk cId="0" sldId="330"/>
            <ac:spMk id="1237" creationId="{00000000-0000-0000-0000-000000000000}"/>
          </ac:spMkLst>
        </pc:spChg>
        <pc:spChg chg="mod">
          <ac:chgData name="亭伊 陳" userId="9eae6a8ab703c330" providerId="LiveId" clId="{D871EB88-9A03-47EF-A5C8-FE8AC5D660F1}" dt="2021-10-24T17:28:55.949" v="564" actId="255"/>
          <ac:spMkLst>
            <pc:docMk/>
            <pc:sldMk cId="0" sldId="330"/>
            <ac:spMk id="1238" creationId="{00000000-0000-0000-0000-000000000000}"/>
          </ac:spMkLst>
        </pc:spChg>
        <pc:spChg chg="mod">
          <ac:chgData name="亭伊 陳" userId="9eae6a8ab703c330" providerId="LiveId" clId="{D871EB88-9A03-47EF-A5C8-FE8AC5D660F1}" dt="2021-10-24T17:28:55.949" v="564" actId="255"/>
          <ac:spMkLst>
            <pc:docMk/>
            <pc:sldMk cId="0" sldId="330"/>
            <ac:spMk id="1239" creationId="{00000000-0000-0000-0000-000000000000}"/>
          </ac:spMkLst>
        </pc:spChg>
        <pc:spChg chg="mod">
          <ac:chgData name="亭伊 陳" userId="9eae6a8ab703c330" providerId="LiveId" clId="{D871EB88-9A03-47EF-A5C8-FE8AC5D660F1}" dt="2021-10-24T17:28:55.949" v="564" actId="255"/>
          <ac:spMkLst>
            <pc:docMk/>
            <pc:sldMk cId="0" sldId="330"/>
            <ac:spMk id="1240" creationId="{00000000-0000-0000-0000-000000000000}"/>
          </ac:spMkLst>
        </pc:spChg>
        <pc:spChg chg="mod">
          <ac:chgData name="亭伊 陳" userId="9eae6a8ab703c330" providerId="LiveId" clId="{D871EB88-9A03-47EF-A5C8-FE8AC5D660F1}" dt="2021-10-24T17:28:55.949" v="564" actId="255"/>
          <ac:spMkLst>
            <pc:docMk/>
            <pc:sldMk cId="0" sldId="330"/>
            <ac:spMk id="1241" creationId="{00000000-0000-0000-0000-000000000000}"/>
          </ac:spMkLst>
        </pc:spChg>
        <pc:spChg chg="mod">
          <ac:chgData name="亭伊 陳" userId="9eae6a8ab703c330" providerId="LiveId" clId="{D871EB88-9A03-47EF-A5C8-FE8AC5D660F1}" dt="2021-10-24T17:28:55.949" v="564" actId="255"/>
          <ac:spMkLst>
            <pc:docMk/>
            <pc:sldMk cId="0" sldId="330"/>
            <ac:spMk id="1242" creationId="{00000000-0000-0000-0000-000000000000}"/>
          </ac:spMkLst>
        </pc:spChg>
        <pc:spChg chg="mod">
          <ac:chgData name="亭伊 陳" userId="9eae6a8ab703c330" providerId="LiveId" clId="{D871EB88-9A03-47EF-A5C8-FE8AC5D660F1}" dt="2021-10-24T17:28:55.949" v="564" actId="255"/>
          <ac:spMkLst>
            <pc:docMk/>
            <pc:sldMk cId="0" sldId="330"/>
            <ac:spMk id="1243" creationId="{00000000-0000-0000-0000-000000000000}"/>
          </ac:spMkLst>
        </pc:spChg>
        <pc:spChg chg="mod">
          <ac:chgData name="亭伊 陳" userId="9eae6a8ab703c330" providerId="LiveId" clId="{D871EB88-9A03-47EF-A5C8-FE8AC5D660F1}" dt="2021-10-24T17:28:55.949" v="564" actId="255"/>
          <ac:spMkLst>
            <pc:docMk/>
            <pc:sldMk cId="0" sldId="330"/>
            <ac:spMk id="1244" creationId="{00000000-0000-0000-0000-000000000000}"/>
          </ac:spMkLst>
        </pc:spChg>
        <pc:spChg chg="mod">
          <ac:chgData name="亭伊 陳" userId="9eae6a8ab703c330" providerId="LiveId" clId="{D871EB88-9A03-47EF-A5C8-FE8AC5D660F1}" dt="2021-10-24T17:28:55.949" v="564" actId="255"/>
          <ac:spMkLst>
            <pc:docMk/>
            <pc:sldMk cId="0" sldId="330"/>
            <ac:spMk id="1245" creationId="{00000000-0000-0000-0000-000000000000}"/>
          </ac:spMkLst>
        </pc:spChg>
        <pc:spChg chg="mod">
          <ac:chgData name="亭伊 陳" userId="9eae6a8ab703c330" providerId="LiveId" clId="{D871EB88-9A03-47EF-A5C8-FE8AC5D660F1}" dt="2021-10-24T17:28:55.949" v="564" actId="255"/>
          <ac:spMkLst>
            <pc:docMk/>
            <pc:sldMk cId="0" sldId="330"/>
            <ac:spMk id="1246" creationId="{00000000-0000-0000-0000-000000000000}"/>
          </ac:spMkLst>
        </pc:spChg>
        <pc:spChg chg="mod">
          <ac:chgData name="亭伊 陳" userId="9eae6a8ab703c330" providerId="LiveId" clId="{D871EB88-9A03-47EF-A5C8-FE8AC5D660F1}" dt="2021-10-24T17:28:55.949" v="564" actId="255"/>
          <ac:spMkLst>
            <pc:docMk/>
            <pc:sldMk cId="0" sldId="330"/>
            <ac:spMk id="1247" creationId="{00000000-0000-0000-0000-000000000000}"/>
          </ac:spMkLst>
        </pc:spChg>
        <pc:spChg chg="mod">
          <ac:chgData name="亭伊 陳" userId="9eae6a8ab703c330" providerId="LiveId" clId="{D871EB88-9A03-47EF-A5C8-FE8AC5D660F1}" dt="2021-10-24T17:28:55.949" v="564" actId="255"/>
          <ac:spMkLst>
            <pc:docMk/>
            <pc:sldMk cId="0" sldId="330"/>
            <ac:spMk id="1248" creationId="{00000000-0000-0000-0000-000000000000}"/>
          </ac:spMkLst>
        </pc:spChg>
        <pc:spChg chg="mod">
          <ac:chgData name="亭伊 陳" userId="9eae6a8ab703c330" providerId="LiveId" clId="{D871EB88-9A03-47EF-A5C8-FE8AC5D660F1}" dt="2021-10-24T17:28:55.949" v="564" actId="255"/>
          <ac:spMkLst>
            <pc:docMk/>
            <pc:sldMk cId="0" sldId="330"/>
            <ac:spMk id="1249" creationId="{00000000-0000-0000-0000-000000000000}"/>
          </ac:spMkLst>
        </pc:spChg>
        <pc:spChg chg="mod">
          <ac:chgData name="亭伊 陳" userId="9eae6a8ab703c330" providerId="LiveId" clId="{D871EB88-9A03-47EF-A5C8-FE8AC5D660F1}" dt="2021-10-24T17:28:55.949" v="564" actId="255"/>
          <ac:spMkLst>
            <pc:docMk/>
            <pc:sldMk cId="0" sldId="330"/>
            <ac:spMk id="1250" creationId="{00000000-0000-0000-0000-000000000000}"/>
          </ac:spMkLst>
        </pc:spChg>
        <pc:spChg chg="mod">
          <ac:chgData name="亭伊 陳" userId="9eae6a8ab703c330" providerId="LiveId" clId="{D871EB88-9A03-47EF-A5C8-FE8AC5D660F1}" dt="2021-10-24T17:28:55.949" v="564" actId="255"/>
          <ac:spMkLst>
            <pc:docMk/>
            <pc:sldMk cId="0" sldId="330"/>
            <ac:spMk id="1251" creationId="{00000000-0000-0000-0000-000000000000}"/>
          </ac:spMkLst>
        </pc:spChg>
        <pc:spChg chg="mod">
          <ac:chgData name="亭伊 陳" userId="9eae6a8ab703c330" providerId="LiveId" clId="{D871EB88-9A03-47EF-A5C8-FE8AC5D660F1}" dt="2021-10-24T17:28:55.949" v="564" actId="255"/>
          <ac:spMkLst>
            <pc:docMk/>
            <pc:sldMk cId="0" sldId="330"/>
            <ac:spMk id="1252" creationId="{00000000-0000-0000-0000-000000000000}"/>
          </ac:spMkLst>
        </pc:spChg>
        <pc:spChg chg="mod">
          <ac:chgData name="亭伊 陳" userId="9eae6a8ab703c330" providerId="LiveId" clId="{D871EB88-9A03-47EF-A5C8-FE8AC5D660F1}" dt="2021-10-24T17:28:55.949" v="564" actId="255"/>
          <ac:spMkLst>
            <pc:docMk/>
            <pc:sldMk cId="0" sldId="330"/>
            <ac:spMk id="1253" creationId="{00000000-0000-0000-0000-000000000000}"/>
          </ac:spMkLst>
        </pc:spChg>
        <pc:spChg chg="mod">
          <ac:chgData name="亭伊 陳" userId="9eae6a8ab703c330" providerId="LiveId" clId="{D871EB88-9A03-47EF-A5C8-FE8AC5D660F1}" dt="2021-10-24T17:28:55.949" v="564" actId="255"/>
          <ac:spMkLst>
            <pc:docMk/>
            <pc:sldMk cId="0" sldId="330"/>
            <ac:spMk id="1254" creationId="{00000000-0000-0000-0000-000000000000}"/>
          </ac:spMkLst>
        </pc:spChg>
        <pc:spChg chg="mod">
          <ac:chgData name="亭伊 陳" userId="9eae6a8ab703c330" providerId="LiveId" clId="{D871EB88-9A03-47EF-A5C8-FE8AC5D660F1}" dt="2021-10-24T17:28:55.949" v="564" actId="255"/>
          <ac:spMkLst>
            <pc:docMk/>
            <pc:sldMk cId="0" sldId="330"/>
            <ac:spMk id="1255" creationId="{00000000-0000-0000-0000-000000000000}"/>
          </ac:spMkLst>
        </pc:spChg>
        <pc:spChg chg="mod">
          <ac:chgData name="亭伊 陳" userId="9eae6a8ab703c330" providerId="LiveId" clId="{D871EB88-9A03-47EF-A5C8-FE8AC5D660F1}" dt="2021-10-24T17:28:55.949" v="564" actId="255"/>
          <ac:spMkLst>
            <pc:docMk/>
            <pc:sldMk cId="0" sldId="330"/>
            <ac:spMk id="1256" creationId="{00000000-0000-0000-0000-000000000000}"/>
          </ac:spMkLst>
        </pc:spChg>
        <pc:spChg chg="mod">
          <ac:chgData name="亭伊 陳" userId="9eae6a8ab703c330" providerId="LiveId" clId="{D871EB88-9A03-47EF-A5C8-FE8AC5D660F1}" dt="2021-10-24T17:28:55.949" v="564" actId="255"/>
          <ac:spMkLst>
            <pc:docMk/>
            <pc:sldMk cId="0" sldId="330"/>
            <ac:spMk id="1257" creationId="{00000000-0000-0000-0000-000000000000}"/>
          </ac:spMkLst>
        </pc:spChg>
        <pc:spChg chg="mod">
          <ac:chgData name="亭伊 陳" userId="9eae6a8ab703c330" providerId="LiveId" clId="{D871EB88-9A03-47EF-A5C8-FE8AC5D660F1}" dt="2021-10-24T17:28:55.949" v="564" actId="255"/>
          <ac:spMkLst>
            <pc:docMk/>
            <pc:sldMk cId="0" sldId="330"/>
            <ac:spMk id="1258" creationId="{00000000-0000-0000-0000-000000000000}"/>
          </ac:spMkLst>
        </pc:spChg>
        <pc:spChg chg="mod">
          <ac:chgData name="亭伊 陳" userId="9eae6a8ab703c330" providerId="LiveId" clId="{D871EB88-9A03-47EF-A5C8-FE8AC5D660F1}" dt="2021-10-24T17:28:55.949" v="564" actId="255"/>
          <ac:spMkLst>
            <pc:docMk/>
            <pc:sldMk cId="0" sldId="330"/>
            <ac:spMk id="1259" creationId="{00000000-0000-0000-0000-000000000000}"/>
          </ac:spMkLst>
        </pc:spChg>
        <pc:spChg chg="mod">
          <ac:chgData name="亭伊 陳" userId="9eae6a8ab703c330" providerId="LiveId" clId="{D871EB88-9A03-47EF-A5C8-FE8AC5D660F1}" dt="2021-10-24T17:28:55.949" v="564" actId="255"/>
          <ac:spMkLst>
            <pc:docMk/>
            <pc:sldMk cId="0" sldId="330"/>
            <ac:spMk id="1260" creationId="{00000000-0000-0000-0000-000000000000}"/>
          </ac:spMkLst>
        </pc:spChg>
        <pc:spChg chg="mod">
          <ac:chgData name="亭伊 陳" userId="9eae6a8ab703c330" providerId="LiveId" clId="{D871EB88-9A03-47EF-A5C8-FE8AC5D660F1}" dt="2021-10-24T17:28:55.949" v="564" actId="255"/>
          <ac:spMkLst>
            <pc:docMk/>
            <pc:sldMk cId="0" sldId="330"/>
            <ac:spMk id="1261" creationId="{00000000-0000-0000-0000-000000000000}"/>
          </ac:spMkLst>
        </pc:spChg>
        <pc:spChg chg="mod">
          <ac:chgData name="亭伊 陳" userId="9eae6a8ab703c330" providerId="LiveId" clId="{D871EB88-9A03-47EF-A5C8-FE8AC5D660F1}" dt="2021-10-24T17:28:55.949" v="564" actId="255"/>
          <ac:spMkLst>
            <pc:docMk/>
            <pc:sldMk cId="0" sldId="330"/>
            <ac:spMk id="1262" creationId="{00000000-0000-0000-0000-000000000000}"/>
          </ac:spMkLst>
        </pc:spChg>
        <pc:spChg chg="mod">
          <ac:chgData name="亭伊 陳" userId="9eae6a8ab703c330" providerId="LiveId" clId="{D871EB88-9A03-47EF-A5C8-FE8AC5D660F1}" dt="2021-10-24T17:28:55.949" v="564" actId="255"/>
          <ac:spMkLst>
            <pc:docMk/>
            <pc:sldMk cId="0" sldId="330"/>
            <ac:spMk id="1263" creationId="{00000000-0000-0000-0000-000000000000}"/>
          </ac:spMkLst>
        </pc:spChg>
        <pc:spChg chg="mod">
          <ac:chgData name="亭伊 陳" userId="9eae6a8ab703c330" providerId="LiveId" clId="{D871EB88-9A03-47EF-A5C8-FE8AC5D660F1}" dt="2021-10-24T17:28:55.949" v="564" actId="255"/>
          <ac:spMkLst>
            <pc:docMk/>
            <pc:sldMk cId="0" sldId="330"/>
            <ac:spMk id="1264" creationId="{00000000-0000-0000-0000-000000000000}"/>
          </ac:spMkLst>
        </pc:spChg>
        <pc:spChg chg="mod">
          <ac:chgData name="亭伊 陳" userId="9eae6a8ab703c330" providerId="LiveId" clId="{D871EB88-9A03-47EF-A5C8-FE8AC5D660F1}" dt="2021-10-24T17:28:55.949" v="564" actId="255"/>
          <ac:spMkLst>
            <pc:docMk/>
            <pc:sldMk cId="0" sldId="330"/>
            <ac:spMk id="1265" creationId="{00000000-0000-0000-0000-000000000000}"/>
          </ac:spMkLst>
        </pc:spChg>
        <pc:spChg chg="mod">
          <ac:chgData name="亭伊 陳" userId="9eae6a8ab703c330" providerId="LiveId" clId="{D871EB88-9A03-47EF-A5C8-FE8AC5D660F1}" dt="2021-10-24T17:28:55.949" v="564" actId="255"/>
          <ac:spMkLst>
            <pc:docMk/>
            <pc:sldMk cId="0" sldId="330"/>
            <ac:spMk id="1266" creationId="{00000000-0000-0000-0000-000000000000}"/>
          </ac:spMkLst>
        </pc:spChg>
        <pc:spChg chg="mod">
          <ac:chgData name="亭伊 陳" userId="9eae6a8ab703c330" providerId="LiveId" clId="{D871EB88-9A03-47EF-A5C8-FE8AC5D660F1}" dt="2021-10-24T17:28:55.949" v="564" actId="255"/>
          <ac:spMkLst>
            <pc:docMk/>
            <pc:sldMk cId="0" sldId="330"/>
            <ac:spMk id="1267" creationId="{00000000-0000-0000-0000-000000000000}"/>
          </ac:spMkLst>
        </pc:spChg>
        <pc:spChg chg="mod">
          <ac:chgData name="亭伊 陳" userId="9eae6a8ab703c330" providerId="LiveId" clId="{D871EB88-9A03-47EF-A5C8-FE8AC5D660F1}" dt="2021-10-24T17:28:55.949" v="564" actId="255"/>
          <ac:spMkLst>
            <pc:docMk/>
            <pc:sldMk cId="0" sldId="330"/>
            <ac:spMk id="1268" creationId="{00000000-0000-0000-0000-000000000000}"/>
          </ac:spMkLst>
        </pc:spChg>
        <pc:spChg chg="mod">
          <ac:chgData name="亭伊 陳" userId="9eae6a8ab703c330" providerId="LiveId" clId="{D871EB88-9A03-47EF-A5C8-FE8AC5D660F1}" dt="2021-10-24T17:28:55.949" v="564" actId="255"/>
          <ac:spMkLst>
            <pc:docMk/>
            <pc:sldMk cId="0" sldId="330"/>
            <ac:spMk id="1269" creationId="{00000000-0000-0000-0000-000000000000}"/>
          </ac:spMkLst>
        </pc:spChg>
        <pc:spChg chg="mod">
          <ac:chgData name="亭伊 陳" userId="9eae6a8ab703c330" providerId="LiveId" clId="{D871EB88-9A03-47EF-A5C8-FE8AC5D660F1}" dt="2021-10-24T17:28:55.949" v="564" actId="255"/>
          <ac:spMkLst>
            <pc:docMk/>
            <pc:sldMk cId="0" sldId="330"/>
            <ac:spMk id="1270" creationId="{00000000-0000-0000-0000-000000000000}"/>
          </ac:spMkLst>
        </pc:spChg>
        <pc:spChg chg="mod">
          <ac:chgData name="亭伊 陳" userId="9eae6a8ab703c330" providerId="LiveId" clId="{D871EB88-9A03-47EF-A5C8-FE8AC5D660F1}" dt="2021-10-24T17:28:55.949" v="564" actId="255"/>
          <ac:spMkLst>
            <pc:docMk/>
            <pc:sldMk cId="0" sldId="330"/>
            <ac:spMk id="1271" creationId="{00000000-0000-0000-0000-000000000000}"/>
          </ac:spMkLst>
        </pc:spChg>
        <pc:spChg chg="mod">
          <ac:chgData name="亭伊 陳" userId="9eae6a8ab703c330" providerId="LiveId" clId="{D871EB88-9A03-47EF-A5C8-FE8AC5D660F1}" dt="2021-10-24T17:28:55.949" v="564" actId="255"/>
          <ac:spMkLst>
            <pc:docMk/>
            <pc:sldMk cId="0" sldId="330"/>
            <ac:spMk id="1272" creationId="{00000000-0000-0000-0000-000000000000}"/>
          </ac:spMkLst>
        </pc:spChg>
        <pc:spChg chg="mod">
          <ac:chgData name="亭伊 陳" userId="9eae6a8ab703c330" providerId="LiveId" clId="{D871EB88-9A03-47EF-A5C8-FE8AC5D660F1}" dt="2021-10-24T17:28:55.949" v="564" actId="255"/>
          <ac:spMkLst>
            <pc:docMk/>
            <pc:sldMk cId="0" sldId="330"/>
            <ac:spMk id="1273" creationId="{00000000-0000-0000-0000-000000000000}"/>
          </ac:spMkLst>
        </pc:spChg>
        <pc:spChg chg="mod">
          <ac:chgData name="亭伊 陳" userId="9eae6a8ab703c330" providerId="LiveId" clId="{D871EB88-9A03-47EF-A5C8-FE8AC5D660F1}" dt="2021-10-24T17:28:55.949" v="564" actId="255"/>
          <ac:spMkLst>
            <pc:docMk/>
            <pc:sldMk cId="0" sldId="330"/>
            <ac:spMk id="1274" creationId="{00000000-0000-0000-0000-000000000000}"/>
          </ac:spMkLst>
        </pc:spChg>
        <pc:spChg chg="mod">
          <ac:chgData name="亭伊 陳" userId="9eae6a8ab703c330" providerId="LiveId" clId="{D871EB88-9A03-47EF-A5C8-FE8AC5D660F1}" dt="2021-10-24T17:28:55.949" v="564" actId="255"/>
          <ac:spMkLst>
            <pc:docMk/>
            <pc:sldMk cId="0" sldId="330"/>
            <ac:spMk id="1275" creationId="{00000000-0000-0000-0000-000000000000}"/>
          </ac:spMkLst>
        </pc:spChg>
        <pc:spChg chg="mod">
          <ac:chgData name="亭伊 陳" userId="9eae6a8ab703c330" providerId="LiveId" clId="{D871EB88-9A03-47EF-A5C8-FE8AC5D660F1}" dt="2021-10-24T17:28:55.949" v="564" actId="255"/>
          <ac:spMkLst>
            <pc:docMk/>
            <pc:sldMk cId="0" sldId="330"/>
            <ac:spMk id="1276" creationId="{00000000-0000-0000-0000-000000000000}"/>
          </ac:spMkLst>
        </pc:spChg>
        <pc:spChg chg="mod">
          <ac:chgData name="亭伊 陳" userId="9eae6a8ab703c330" providerId="LiveId" clId="{D871EB88-9A03-47EF-A5C8-FE8AC5D660F1}" dt="2021-10-24T17:28:55.949" v="564" actId="255"/>
          <ac:spMkLst>
            <pc:docMk/>
            <pc:sldMk cId="0" sldId="330"/>
            <ac:spMk id="1277" creationId="{00000000-0000-0000-0000-000000000000}"/>
          </ac:spMkLst>
        </pc:spChg>
        <pc:spChg chg="mod">
          <ac:chgData name="亭伊 陳" userId="9eae6a8ab703c330" providerId="LiveId" clId="{D871EB88-9A03-47EF-A5C8-FE8AC5D660F1}" dt="2021-10-24T17:28:55.949" v="564" actId="255"/>
          <ac:spMkLst>
            <pc:docMk/>
            <pc:sldMk cId="0" sldId="330"/>
            <ac:spMk id="1278" creationId="{00000000-0000-0000-0000-000000000000}"/>
          </ac:spMkLst>
        </pc:spChg>
        <pc:spChg chg="mod">
          <ac:chgData name="亭伊 陳" userId="9eae6a8ab703c330" providerId="LiveId" clId="{D871EB88-9A03-47EF-A5C8-FE8AC5D660F1}" dt="2021-10-24T17:28:55.949" v="564" actId="255"/>
          <ac:spMkLst>
            <pc:docMk/>
            <pc:sldMk cId="0" sldId="330"/>
            <ac:spMk id="1279" creationId="{00000000-0000-0000-0000-000000000000}"/>
          </ac:spMkLst>
        </pc:spChg>
        <pc:spChg chg="mod">
          <ac:chgData name="亭伊 陳" userId="9eae6a8ab703c330" providerId="LiveId" clId="{D871EB88-9A03-47EF-A5C8-FE8AC5D660F1}" dt="2021-10-24T17:28:55.949" v="564" actId="255"/>
          <ac:spMkLst>
            <pc:docMk/>
            <pc:sldMk cId="0" sldId="330"/>
            <ac:spMk id="1280" creationId="{00000000-0000-0000-0000-000000000000}"/>
          </ac:spMkLst>
        </pc:spChg>
        <pc:spChg chg="mod">
          <ac:chgData name="亭伊 陳" userId="9eae6a8ab703c330" providerId="LiveId" clId="{D871EB88-9A03-47EF-A5C8-FE8AC5D660F1}" dt="2021-10-24T17:28:55.949" v="564" actId="255"/>
          <ac:spMkLst>
            <pc:docMk/>
            <pc:sldMk cId="0" sldId="330"/>
            <ac:spMk id="1281" creationId="{00000000-0000-0000-0000-000000000000}"/>
          </ac:spMkLst>
        </pc:spChg>
        <pc:spChg chg="mod">
          <ac:chgData name="亭伊 陳" userId="9eae6a8ab703c330" providerId="LiveId" clId="{D871EB88-9A03-47EF-A5C8-FE8AC5D660F1}" dt="2021-10-24T17:28:55.949" v="564" actId="255"/>
          <ac:spMkLst>
            <pc:docMk/>
            <pc:sldMk cId="0" sldId="330"/>
            <ac:spMk id="1282" creationId="{00000000-0000-0000-0000-000000000000}"/>
          </ac:spMkLst>
        </pc:spChg>
        <pc:spChg chg="mod">
          <ac:chgData name="亭伊 陳" userId="9eae6a8ab703c330" providerId="LiveId" clId="{D871EB88-9A03-47EF-A5C8-FE8AC5D660F1}" dt="2021-10-24T17:28:55.949" v="564" actId="255"/>
          <ac:spMkLst>
            <pc:docMk/>
            <pc:sldMk cId="0" sldId="330"/>
            <ac:spMk id="1283" creationId="{00000000-0000-0000-0000-000000000000}"/>
          </ac:spMkLst>
        </pc:spChg>
        <pc:spChg chg="mod">
          <ac:chgData name="亭伊 陳" userId="9eae6a8ab703c330" providerId="LiveId" clId="{D871EB88-9A03-47EF-A5C8-FE8AC5D660F1}" dt="2021-10-24T17:28:55.949" v="564" actId="255"/>
          <ac:spMkLst>
            <pc:docMk/>
            <pc:sldMk cId="0" sldId="330"/>
            <ac:spMk id="1284" creationId="{00000000-0000-0000-0000-000000000000}"/>
          </ac:spMkLst>
        </pc:spChg>
        <pc:spChg chg="mod">
          <ac:chgData name="亭伊 陳" userId="9eae6a8ab703c330" providerId="LiveId" clId="{D871EB88-9A03-47EF-A5C8-FE8AC5D660F1}" dt="2021-10-24T17:28:55.949" v="564" actId="255"/>
          <ac:spMkLst>
            <pc:docMk/>
            <pc:sldMk cId="0" sldId="330"/>
            <ac:spMk id="1285" creationId="{00000000-0000-0000-0000-000000000000}"/>
          </ac:spMkLst>
        </pc:spChg>
        <pc:spChg chg="mod">
          <ac:chgData name="亭伊 陳" userId="9eae6a8ab703c330" providerId="LiveId" clId="{D871EB88-9A03-47EF-A5C8-FE8AC5D660F1}" dt="2021-10-24T17:28:55.949" v="564" actId="255"/>
          <ac:spMkLst>
            <pc:docMk/>
            <pc:sldMk cId="0" sldId="330"/>
            <ac:spMk id="1286" creationId="{00000000-0000-0000-0000-000000000000}"/>
          </ac:spMkLst>
        </pc:spChg>
        <pc:spChg chg="mod">
          <ac:chgData name="亭伊 陳" userId="9eae6a8ab703c330" providerId="LiveId" clId="{D871EB88-9A03-47EF-A5C8-FE8AC5D660F1}" dt="2021-10-24T17:28:55.949" v="564" actId="255"/>
          <ac:spMkLst>
            <pc:docMk/>
            <pc:sldMk cId="0" sldId="330"/>
            <ac:spMk id="1287" creationId="{00000000-0000-0000-0000-000000000000}"/>
          </ac:spMkLst>
        </pc:spChg>
        <pc:spChg chg="mod">
          <ac:chgData name="亭伊 陳" userId="9eae6a8ab703c330" providerId="LiveId" clId="{D871EB88-9A03-47EF-A5C8-FE8AC5D660F1}" dt="2021-10-24T17:28:55.949" v="564" actId="255"/>
          <ac:spMkLst>
            <pc:docMk/>
            <pc:sldMk cId="0" sldId="330"/>
            <ac:spMk id="1288" creationId="{00000000-0000-0000-0000-000000000000}"/>
          </ac:spMkLst>
        </pc:spChg>
        <pc:spChg chg="mod">
          <ac:chgData name="亭伊 陳" userId="9eae6a8ab703c330" providerId="LiveId" clId="{D871EB88-9A03-47EF-A5C8-FE8AC5D660F1}" dt="2021-10-24T17:28:55.949" v="564" actId="255"/>
          <ac:spMkLst>
            <pc:docMk/>
            <pc:sldMk cId="0" sldId="330"/>
            <ac:spMk id="1289" creationId="{00000000-0000-0000-0000-000000000000}"/>
          </ac:spMkLst>
        </pc:spChg>
        <pc:spChg chg="mod">
          <ac:chgData name="亭伊 陳" userId="9eae6a8ab703c330" providerId="LiveId" clId="{D871EB88-9A03-47EF-A5C8-FE8AC5D660F1}" dt="2021-10-24T17:28:55.949" v="564" actId="255"/>
          <ac:spMkLst>
            <pc:docMk/>
            <pc:sldMk cId="0" sldId="330"/>
            <ac:spMk id="1290" creationId="{00000000-0000-0000-0000-000000000000}"/>
          </ac:spMkLst>
        </pc:spChg>
        <pc:spChg chg="mod">
          <ac:chgData name="亭伊 陳" userId="9eae6a8ab703c330" providerId="LiveId" clId="{D871EB88-9A03-47EF-A5C8-FE8AC5D660F1}" dt="2021-10-24T17:28:55.949" v="564" actId="255"/>
          <ac:spMkLst>
            <pc:docMk/>
            <pc:sldMk cId="0" sldId="330"/>
            <ac:spMk id="1291" creationId="{00000000-0000-0000-0000-000000000000}"/>
          </ac:spMkLst>
        </pc:spChg>
        <pc:spChg chg="mod">
          <ac:chgData name="亭伊 陳" userId="9eae6a8ab703c330" providerId="LiveId" clId="{D871EB88-9A03-47EF-A5C8-FE8AC5D660F1}" dt="2021-10-24T17:28:55.949" v="564" actId="255"/>
          <ac:spMkLst>
            <pc:docMk/>
            <pc:sldMk cId="0" sldId="330"/>
            <ac:spMk id="1292" creationId="{00000000-0000-0000-0000-000000000000}"/>
          </ac:spMkLst>
        </pc:spChg>
        <pc:spChg chg="mod">
          <ac:chgData name="亭伊 陳" userId="9eae6a8ab703c330" providerId="LiveId" clId="{D871EB88-9A03-47EF-A5C8-FE8AC5D660F1}" dt="2021-10-24T17:28:55.949" v="564" actId="255"/>
          <ac:spMkLst>
            <pc:docMk/>
            <pc:sldMk cId="0" sldId="330"/>
            <ac:spMk id="1293" creationId="{00000000-0000-0000-0000-000000000000}"/>
          </ac:spMkLst>
        </pc:spChg>
        <pc:spChg chg="mod">
          <ac:chgData name="亭伊 陳" userId="9eae6a8ab703c330" providerId="LiveId" clId="{D871EB88-9A03-47EF-A5C8-FE8AC5D660F1}" dt="2021-10-24T17:28:55.949" v="564" actId="255"/>
          <ac:spMkLst>
            <pc:docMk/>
            <pc:sldMk cId="0" sldId="330"/>
            <ac:spMk id="1294" creationId="{00000000-0000-0000-0000-000000000000}"/>
          </ac:spMkLst>
        </pc:spChg>
        <pc:spChg chg="mod">
          <ac:chgData name="亭伊 陳" userId="9eae6a8ab703c330" providerId="LiveId" clId="{D871EB88-9A03-47EF-A5C8-FE8AC5D660F1}" dt="2021-10-24T17:28:55.949" v="564" actId="255"/>
          <ac:spMkLst>
            <pc:docMk/>
            <pc:sldMk cId="0" sldId="330"/>
            <ac:spMk id="1295" creationId="{00000000-0000-0000-0000-000000000000}"/>
          </ac:spMkLst>
        </pc:spChg>
        <pc:spChg chg="mod">
          <ac:chgData name="亭伊 陳" userId="9eae6a8ab703c330" providerId="LiveId" clId="{D871EB88-9A03-47EF-A5C8-FE8AC5D660F1}" dt="2021-10-24T17:28:55.949" v="564" actId="255"/>
          <ac:spMkLst>
            <pc:docMk/>
            <pc:sldMk cId="0" sldId="330"/>
            <ac:spMk id="1296" creationId="{00000000-0000-0000-0000-000000000000}"/>
          </ac:spMkLst>
        </pc:spChg>
        <pc:spChg chg="mod">
          <ac:chgData name="亭伊 陳" userId="9eae6a8ab703c330" providerId="LiveId" clId="{D871EB88-9A03-47EF-A5C8-FE8AC5D660F1}" dt="2021-10-24T17:28:55.949" v="564" actId="255"/>
          <ac:spMkLst>
            <pc:docMk/>
            <pc:sldMk cId="0" sldId="330"/>
            <ac:spMk id="1297" creationId="{00000000-0000-0000-0000-000000000000}"/>
          </ac:spMkLst>
        </pc:spChg>
        <pc:spChg chg="mod">
          <ac:chgData name="亭伊 陳" userId="9eae6a8ab703c330" providerId="LiveId" clId="{D871EB88-9A03-47EF-A5C8-FE8AC5D660F1}" dt="2021-10-24T17:28:55.949" v="564" actId="255"/>
          <ac:spMkLst>
            <pc:docMk/>
            <pc:sldMk cId="0" sldId="330"/>
            <ac:spMk id="1298" creationId="{00000000-0000-0000-0000-000000000000}"/>
          </ac:spMkLst>
        </pc:spChg>
        <pc:spChg chg="mod">
          <ac:chgData name="亭伊 陳" userId="9eae6a8ab703c330" providerId="LiveId" clId="{D871EB88-9A03-47EF-A5C8-FE8AC5D660F1}" dt="2021-10-24T17:28:55.949" v="564" actId="255"/>
          <ac:spMkLst>
            <pc:docMk/>
            <pc:sldMk cId="0" sldId="330"/>
            <ac:spMk id="1299" creationId="{00000000-0000-0000-0000-000000000000}"/>
          </ac:spMkLst>
        </pc:spChg>
        <pc:spChg chg="mod">
          <ac:chgData name="亭伊 陳" userId="9eae6a8ab703c330" providerId="LiveId" clId="{D871EB88-9A03-47EF-A5C8-FE8AC5D660F1}" dt="2021-10-24T17:28:55.949" v="564" actId="255"/>
          <ac:spMkLst>
            <pc:docMk/>
            <pc:sldMk cId="0" sldId="330"/>
            <ac:spMk id="1300" creationId="{00000000-0000-0000-0000-000000000000}"/>
          </ac:spMkLst>
        </pc:spChg>
        <pc:spChg chg="mod">
          <ac:chgData name="亭伊 陳" userId="9eae6a8ab703c330" providerId="LiveId" clId="{D871EB88-9A03-47EF-A5C8-FE8AC5D660F1}" dt="2021-10-24T17:28:55.949" v="564" actId="255"/>
          <ac:spMkLst>
            <pc:docMk/>
            <pc:sldMk cId="0" sldId="330"/>
            <ac:spMk id="1301" creationId="{00000000-0000-0000-0000-000000000000}"/>
          </ac:spMkLst>
        </pc:spChg>
        <pc:spChg chg="mod">
          <ac:chgData name="亭伊 陳" userId="9eae6a8ab703c330" providerId="LiveId" clId="{D871EB88-9A03-47EF-A5C8-FE8AC5D660F1}" dt="2021-10-24T17:28:55.949" v="564" actId="255"/>
          <ac:spMkLst>
            <pc:docMk/>
            <pc:sldMk cId="0" sldId="330"/>
            <ac:spMk id="1302" creationId="{00000000-0000-0000-0000-000000000000}"/>
          </ac:spMkLst>
        </pc:spChg>
        <pc:spChg chg="mod">
          <ac:chgData name="亭伊 陳" userId="9eae6a8ab703c330" providerId="LiveId" clId="{D871EB88-9A03-47EF-A5C8-FE8AC5D660F1}" dt="2021-10-24T17:28:55.949" v="564" actId="255"/>
          <ac:spMkLst>
            <pc:docMk/>
            <pc:sldMk cId="0" sldId="330"/>
            <ac:spMk id="1303" creationId="{00000000-0000-0000-0000-000000000000}"/>
          </ac:spMkLst>
        </pc:spChg>
        <pc:spChg chg="mod">
          <ac:chgData name="亭伊 陳" userId="9eae6a8ab703c330" providerId="LiveId" clId="{D871EB88-9A03-47EF-A5C8-FE8AC5D660F1}" dt="2021-10-24T17:28:55.949" v="564" actId="255"/>
          <ac:spMkLst>
            <pc:docMk/>
            <pc:sldMk cId="0" sldId="330"/>
            <ac:spMk id="1304" creationId="{00000000-0000-0000-0000-000000000000}"/>
          </ac:spMkLst>
        </pc:spChg>
        <pc:spChg chg="mod">
          <ac:chgData name="亭伊 陳" userId="9eae6a8ab703c330" providerId="LiveId" clId="{D871EB88-9A03-47EF-A5C8-FE8AC5D660F1}" dt="2021-10-24T17:28:55.949" v="564" actId="255"/>
          <ac:spMkLst>
            <pc:docMk/>
            <pc:sldMk cId="0" sldId="330"/>
            <ac:spMk id="1305" creationId="{00000000-0000-0000-0000-000000000000}"/>
          </ac:spMkLst>
        </pc:spChg>
        <pc:spChg chg="mod">
          <ac:chgData name="亭伊 陳" userId="9eae6a8ab703c330" providerId="LiveId" clId="{D871EB88-9A03-47EF-A5C8-FE8AC5D660F1}" dt="2021-10-24T17:28:55.949" v="564" actId="255"/>
          <ac:spMkLst>
            <pc:docMk/>
            <pc:sldMk cId="0" sldId="330"/>
            <ac:spMk id="1306" creationId="{00000000-0000-0000-0000-000000000000}"/>
          </ac:spMkLst>
        </pc:spChg>
        <pc:spChg chg="mod">
          <ac:chgData name="亭伊 陳" userId="9eae6a8ab703c330" providerId="LiveId" clId="{D871EB88-9A03-47EF-A5C8-FE8AC5D660F1}" dt="2021-10-24T17:28:55.949" v="564" actId="255"/>
          <ac:spMkLst>
            <pc:docMk/>
            <pc:sldMk cId="0" sldId="330"/>
            <ac:spMk id="1307" creationId="{00000000-0000-0000-0000-000000000000}"/>
          </ac:spMkLst>
        </pc:spChg>
        <pc:spChg chg="mod">
          <ac:chgData name="亭伊 陳" userId="9eae6a8ab703c330" providerId="LiveId" clId="{D871EB88-9A03-47EF-A5C8-FE8AC5D660F1}" dt="2021-10-24T17:28:55.949" v="564" actId="255"/>
          <ac:spMkLst>
            <pc:docMk/>
            <pc:sldMk cId="0" sldId="330"/>
            <ac:spMk id="1308" creationId="{00000000-0000-0000-0000-000000000000}"/>
          </ac:spMkLst>
        </pc:spChg>
        <pc:spChg chg="mod">
          <ac:chgData name="亭伊 陳" userId="9eae6a8ab703c330" providerId="LiveId" clId="{D871EB88-9A03-47EF-A5C8-FE8AC5D660F1}" dt="2021-10-24T17:28:55.949" v="564" actId="255"/>
          <ac:spMkLst>
            <pc:docMk/>
            <pc:sldMk cId="0" sldId="330"/>
            <ac:spMk id="1309" creationId="{00000000-0000-0000-0000-000000000000}"/>
          </ac:spMkLst>
        </pc:spChg>
        <pc:spChg chg="mod">
          <ac:chgData name="亭伊 陳" userId="9eae6a8ab703c330" providerId="LiveId" clId="{D871EB88-9A03-47EF-A5C8-FE8AC5D660F1}" dt="2021-10-24T17:28:55.949" v="564" actId="255"/>
          <ac:spMkLst>
            <pc:docMk/>
            <pc:sldMk cId="0" sldId="330"/>
            <ac:spMk id="1310" creationId="{00000000-0000-0000-0000-000000000000}"/>
          </ac:spMkLst>
        </pc:spChg>
        <pc:spChg chg="mod">
          <ac:chgData name="亭伊 陳" userId="9eae6a8ab703c330" providerId="LiveId" clId="{D871EB88-9A03-47EF-A5C8-FE8AC5D660F1}" dt="2021-10-24T17:28:55.949" v="564" actId="255"/>
          <ac:spMkLst>
            <pc:docMk/>
            <pc:sldMk cId="0" sldId="330"/>
            <ac:spMk id="1311" creationId="{00000000-0000-0000-0000-000000000000}"/>
          </ac:spMkLst>
        </pc:spChg>
        <pc:spChg chg="del mod">
          <ac:chgData name="亭伊 陳" userId="9eae6a8ab703c330" providerId="LiveId" clId="{D871EB88-9A03-47EF-A5C8-FE8AC5D660F1}" dt="2021-10-24T17:28:20.481" v="559" actId="478"/>
          <ac:spMkLst>
            <pc:docMk/>
            <pc:sldMk cId="0" sldId="330"/>
            <ac:spMk id="1316" creationId="{00000000-0000-0000-0000-000000000000}"/>
          </ac:spMkLst>
        </pc:spChg>
        <pc:spChg chg="del mod">
          <ac:chgData name="亭伊 陳" userId="9eae6a8ab703c330" providerId="LiveId" clId="{D871EB88-9A03-47EF-A5C8-FE8AC5D660F1}" dt="2021-10-24T17:29:58.583" v="577" actId="478"/>
          <ac:spMkLst>
            <pc:docMk/>
            <pc:sldMk cId="0" sldId="330"/>
            <ac:spMk id="1319" creationId="{00000000-0000-0000-0000-000000000000}"/>
          </ac:spMkLst>
        </pc:spChg>
        <pc:grpChg chg="mod">
          <ac:chgData name="亭伊 陳" userId="9eae6a8ab703c330" providerId="LiveId" clId="{D871EB88-9A03-47EF-A5C8-FE8AC5D660F1}" dt="2021-10-24T17:30:14.479" v="616" actId="1038"/>
          <ac:grpSpMkLst>
            <pc:docMk/>
            <pc:sldMk cId="0" sldId="330"/>
            <ac:grpSpMk id="1154" creationId="{00000000-0000-0000-0000-000000000000}"/>
          </ac:grpSpMkLst>
        </pc:grpChg>
        <pc:grpChg chg="mod">
          <ac:chgData name="亭伊 陳" userId="9eae6a8ab703c330" providerId="LiveId" clId="{D871EB88-9A03-47EF-A5C8-FE8AC5D660F1}" dt="2021-10-24T17:28:55.219" v="563" actId="1076"/>
          <ac:grpSpMkLst>
            <pc:docMk/>
            <pc:sldMk cId="0" sldId="330"/>
            <ac:grpSpMk id="1158" creationId="{00000000-0000-0000-0000-000000000000}"/>
          </ac:grpSpMkLst>
        </pc:grpChg>
      </pc:sldChg>
      <pc:sldChg chg="addSp delSp modSp add mod">
        <pc:chgData name="亭伊 陳" userId="9eae6a8ab703c330" providerId="LiveId" clId="{D871EB88-9A03-47EF-A5C8-FE8AC5D660F1}" dt="2021-10-24T17:42:46.436" v="831" actId="20577"/>
        <pc:sldMkLst>
          <pc:docMk/>
          <pc:sldMk cId="3697343808" sldId="331"/>
        </pc:sldMkLst>
        <pc:spChg chg="add del mod">
          <ac:chgData name="亭伊 陳" userId="9eae6a8ab703c330" providerId="LiveId" clId="{D871EB88-9A03-47EF-A5C8-FE8AC5D660F1}" dt="2021-10-24T17:31:24.831" v="641" actId="478"/>
          <ac:spMkLst>
            <pc:docMk/>
            <pc:sldMk cId="3697343808" sldId="331"/>
            <ac:spMk id="3" creationId="{D8593D06-5561-4A1C-9EB4-DC70DF778F2F}"/>
          </ac:spMkLst>
        </pc:spChg>
        <pc:spChg chg="mod">
          <ac:chgData name="亭伊 陳" userId="9eae6a8ab703c330" providerId="LiveId" clId="{D871EB88-9A03-47EF-A5C8-FE8AC5D660F1}" dt="2021-10-24T17:33:03.246" v="660" actId="2711"/>
          <ac:spMkLst>
            <pc:docMk/>
            <pc:sldMk cId="3697343808" sldId="331"/>
            <ac:spMk id="166" creationId="{47468C88-DBE4-4440-9C75-273A1BD942FF}"/>
          </ac:spMkLst>
        </pc:spChg>
        <pc:spChg chg="mod">
          <ac:chgData name="亭伊 陳" userId="9eae6a8ab703c330" providerId="LiveId" clId="{D871EB88-9A03-47EF-A5C8-FE8AC5D660F1}" dt="2021-10-24T17:33:03.246" v="660" actId="2711"/>
          <ac:spMkLst>
            <pc:docMk/>
            <pc:sldMk cId="3697343808" sldId="331"/>
            <ac:spMk id="167" creationId="{092409F3-E6CA-40EF-A534-339AF7E33865}"/>
          </ac:spMkLst>
        </pc:spChg>
        <pc:spChg chg="mod">
          <ac:chgData name="亭伊 陳" userId="9eae6a8ab703c330" providerId="LiveId" clId="{D871EB88-9A03-47EF-A5C8-FE8AC5D660F1}" dt="2021-10-24T17:33:03.246" v="660" actId="2711"/>
          <ac:spMkLst>
            <pc:docMk/>
            <pc:sldMk cId="3697343808" sldId="331"/>
            <ac:spMk id="169" creationId="{2BFC7551-3BA2-4AE2-A9F7-A9962D90BDCE}"/>
          </ac:spMkLst>
        </pc:spChg>
        <pc:spChg chg="mod">
          <ac:chgData name="亭伊 陳" userId="9eae6a8ab703c330" providerId="LiveId" clId="{D871EB88-9A03-47EF-A5C8-FE8AC5D660F1}" dt="2021-10-24T17:33:03.246" v="660" actId="2711"/>
          <ac:spMkLst>
            <pc:docMk/>
            <pc:sldMk cId="3697343808" sldId="331"/>
            <ac:spMk id="170" creationId="{AF70E2A5-D5F1-4F47-BB6C-33A8DB872F29}"/>
          </ac:spMkLst>
        </pc:spChg>
        <pc:spChg chg="mod">
          <ac:chgData name="亭伊 陳" userId="9eae6a8ab703c330" providerId="LiveId" clId="{D871EB88-9A03-47EF-A5C8-FE8AC5D660F1}" dt="2021-10-24T17:33:03.246" v="660" actId="2711"/>
          <ac:spMkLst>
            <pc:docMk/>
            <pc:sldMk cId="3697343808" sldId="331"/>
            <ac:spMk id="171" creationId="{1ACCCE86-40C2-4C47-B038-8ECF943C97E4}"/>
          </ac:spMkLst>
        </pc:spChg>
        <pc:spChg chg="mod">
          <ac:chgData name="亭伊 陳" userId="9eae6a8ab703c330" providerId="LiveId" clId="{D871EB88-9A03-47EF-A5C8-FE8AC5D660F1}" dt="2021-10-24T17:33:03.246" v="660" actId="2711"/>
          <ac:spMkLst>
            <pc:docMk/>
            <pc:sldMk cId="3697343808" sldId="331"/>
            <ac:spMk id="172" creationId="{C15A7479-FEEF-4137-857A-DFB1EAED7ACA}"/>
          </ac:spMkLst>
        </pc:spChg>
        <pc:spChg chg="del mod">
          <ac:chgData name="亭伊 陳" userId="9eae6a8ab703c330" providerId="LiveId" clId="{D871EB88-9A03-47EF-A5C8-FE8AC5D660F1}" dt="2021-10-24T17:35:25.943" v="704" actId="478"/>
          <ac:spMkLst>
            <pc:docMk/>
            <pc:sldMk cId="3697343808" sldId="331"/>
            <ac:spMk id="173" creationId="{4DD77EB3-9DFA-46F0-BF28-3C4861996DAC}"/>
          </ac:spMkLst>
        </pc:spChg>
        <pc:spChg chg="mod">
          <ac:chgData name="亭伊 陳" userId="9eae6a8ab703c330" providerId="LiveId" clId="{D871EB88-9A03-47EF-A5C8-FE8AC5D660F1}" dt="2021-10-24T17:33:03.246" v="660" actId="2711"/>
          <ac:spMkLst>
            <pc:docMk/>
            <pc:sldMk cId="3697343808" sldId="331"/>
            <ac:spMk id="174" creationId="{C323FB52-B2D4-4D2D-8C2B-9207EA6C0AD2}"/>
          </ac:spMkLst>
        </pc:spChg>
        <pc:spChg chg="mod">
          <ac:chgData name="亭伊 陳" userId="9eae6a8ab703c330" providerId="LiveId" clId="{D871EB88-9A03-47EF-A5C8-FE8AC5D660F1}" dt="2021-10-24T17:33:03.246" v="660" actId="2711"/>
          <ac:spMkLst>
            <pc:docMk/>
            <pc:sldMk cId="3697343808" sldId="331"/>
            <ac:spMk id="175" creationId="{DD31F7E5-4B5D-485A-9C31-89BC197CDBFC}"/>
          </ac:spMkLst>
        </pc:spChg>
        <pc:spChg chg="mod">
          <ac:chgData name="亭伊 陳" userId="9eae6a8ab703c330" providerId="LiveId" clId="{D871EB88-9A03-47EF-A5C8-FE8AC5D660F1}" dt="2021-10-24T17:33:03.246" v="660" actId="2711"/>
          <ac:spMkLst>
            <pc:docMk/>
            <pc:sldMk cId="3697343808" sldId="331"/>
            <ac:spMk id="176" creationId="{AB06F839-BD0A-419C-BD01-C69D956F6F5D}"/>
          </ac:spMkLst>
        </pc:spChg>
        <pc:spChg chg="mod">
          <ac:chgData name="亭伊 陳" userId="9eae6a8ab703c330" providerId="LiveId" clId="{D871EB88-9A03-47EF-A5C8-FE8AC5D660F1}" dt="2021-10-24T17:33:03.246" v="660" actId="2711"/>
          <ac:spMkLst>
            <pc:docMk/>
            <pc:sldMk cId="3697343808" sldId="331"/>
            <ac:spMk id="177" creationId="{C897FF31-E685-41A5-A256-479800EE1368}"/>
          </ac:spMkLst>
        </pc:spChg>
        <pc:spChg chg="mod">
          <ac:chgData name="亭伊 陳" userId="9eae6a8ab703c330" providerId="LiveId" clId="{D871EB88-9A03-47EF-A5C8-FE8AC5D660F1}" dt="2021-10-24T17:33:03.246" v="660" actId="2711"/>
          <ac:spMkLst>
            <pc:docMk/>
            <pc:sldMk cId="3697343808" sldId="331"/>
            <ac:spMk id="178" creationId="{BB65226A-ABCD-485D-AA42-C281495692F7}"/>
          </ac:spMkLst>
        </pc:spChg>
        <pc:spChg chg="mod">
          <ac:chgData name="亭伊 陳" userId="9eae6a8ab703c330" providerId="LiveId" clId="{D871EB88-9A03-47EF-A5C8-FE8AC5D660F1}" dt="2021-10-24T17:33:03.246" v="660" actId="2711"/>
          <ac:spMkLst>
            <pc:docMk/>
            <pc:sldMk cId="3697343808" sldId="331"/>
            <ac:spMk id="179" creationId="{16A9EAC8-26FA-43D3-B0D8-8B68CF930D24}"/>
          </ac:spMkLst>
        </pc:spChg>
        <pc:spChg chg="mod">
          <ac:chgData name="亭伊 陳" userId="9eae6a8ab703c330" providerId="LiveId" clId="{D871EB88-9A03-47EF-A5C8-FE8AC5D660F1}" dt="2021-10-24T17:33:03.246" v="660" actId="2711"/>
          <ac:spMkLst>
            <pc:docMk/>
            <pc:sldMk cId="3697343808" sldId="331"/>
            <ac:spMk id="180" creationId="{3F5FAB60-CD6C-404C-8E4D-B82E1141FA8D}"/>
          </ac:spMkLst>
        </pc:spChg>
        <pc:spChg chg="mod">
          <ac:chgData name="亭伊 陳" userId="9eae6a8ab703c330" providerId="LiveId" clId="{D871EB88-9A03-47EF-A5C8-FE8AC5D660F1}" dt="2021-10-24T17:33:03.246" v="660" actId="2711"/>
          <ac:spMkLst>
            <pc:docMk/>
            <pc:sldMk cId="3697343808" sldId="331"/>
            <ac:spMk id="181" creationId="{9C4E393E-0969-4AF4-8021-6E7D7CCD3E3F}"/>
          </ac:spMkLst>
        </pc:spChg>
        <pc:spChg chg="mod">
          <ac:chgData name="亭伊 陳" userId="9eae6a8ab703c330" providerId="LiveId" clId="{D871EB88-9A03-47EF-A5C8-FE8AC5D660F1}" dt="2021-10-24T17:33:03.246" v="660" actId="2711"/>
          <ac:spMkLst>
            <pc:docMk/>
            <pc:sldMk cId="3697343808" sldId="331"/>
            <ac:spMk id="182" creationId="{96102054-516B-4A51-88BF-4D3D21CA743F}"/>
          </ac:spMkLst>
        </pc:spChg>
        <pc:spChg chg="mod">
          <ac:chgData name="亭伊 陳" userId="9eae6a8ab703c330" providerId="LiveId" clId="{D871EB88-9A03-47EF-A5C8-FE8AC5D660F1}" dt="2021-10-24T17:33:03.246" v="660" actId="2711"/>
          <ac:spMkLst>
            <pc:docMk/>
            <pc:sldMk cId="3697343808" sldId="331"/>
            <ac:spMk id="183" creationId="{115AA3C7-8E32-414F-A408-71AFA0A0E5B9}"/>
          </ac:spMkLst>
        </pc:spChg>
        <pc:spChg chg="mod">
          <ac:chgData name="亭伊 陳" userId="9eae6a8ab703c330" providerId="LiveId" clId="{D871EB88-9A03-47EF-A5C8-FE8AC5D660F1}" dt="2021-10-24T17:33:03.246" v="660" actId="2711"/>
          <ac:spMkLst>
            <pc:docMk/>
            <pc:sldMk cId="3697343808" sldId="331"/>
            <ac:spMk id="184" creationId="{D14D4EFF-4670-4D6B-8A7B-50386E90E379}"/>
          </ac:spMkLst>
        </pc:spChg>
        <pc:spChg chg="mod">
          <ac:chgData name="亭伊 陳" userId="9eae6a8ab703c330" providerId="LiveId" clId="{D871EB88-9A03-47EF-A5C8-FE8AC5D660F1}" dt="2021-10-24T17:33:03.246" v="660" actId="2711"/>
          <ac:spMkLst>
            <pc:docMk/>
            <pc:sldMk cId="3697343808" sldId="331"/>
            <ac:spMk id="185" creationId="{8B04BF1B-F124-4EEA-8F04-9137E178F014}"/>
          </ac:spMkLst>
        </pc:spChg>
        <pc:spChg chg="mod">
          <ac:chgData name="亭伊 陳" userId="9eae6a8ab703c330" providerId="LiveId" clId="{D871EB88-9A03-47EF-A5C8-FE8AC5D660F1}" dt="2021-10-24T17:33:03.246" v="660" actId="2711"/>
          <ac:spMkLst>
            <pc:docMk/>
            <pc:sldMk cId="3697343808" sldId="331"/>
            <ac:spMk id="186" creationId="{C2EAC8A3-D662-49D6-8C5F-C2E81DF16D62}"/>
          </ac:spMkLst>
        </pc:spChg>
        <pc:spChg chg="mod">
          <ac:chgData name="亭伊 陳" userId="9eae6a8ab703c330" providerId="LiveId" clId="{D871EB88-9A03-47EF-A5C8-FE8AC5D660F1}" dt="2021-10-24T17:33:03.246" v="660" actId="2711"/>
          <ac:spMkLst>
            <pc:docMk/>
            <pc:sldMk cId="3697343808" sldId="331"/>
            <ac:spMk id="187" creationId="{CAA5DDF3-7CE9-413D-B4C2-C7BAB71F38DA}"/>
          </ac:spMkLst>
        </pc:spChg>
        <pc:spChg chg="mod">
          <ac:chgData name="亭伊 陳" userId="9eae6a8ab703c330" providerId="LiveId" clId="{D871EB88-9A03-47EF-A5C8-FE8AC5D660F1}" dt="2021-10-24T17:33:03.246" v="660" actId="2711"/>
          <ac:spMkLst>
            <pc:docMk/>
            <pc:sldMk cId="3697343808" sldId="331"/>
            <ac:spMk id="188" creationId="{E685FF34-451B-4587-BC90-5ED4E30200CD}"/>
          </ac:spMkLst>
        </pc:spChg>
        <pc:spChg chg="mod">
          <ac:chgData name="亭伊 陳" userId="9eae6a8ab703c330" providerId="LiveId" clId="{D871EB88-9A03-47EF-A5C8-FE8AC5D660F1}" dt="2021-10-24T17:33:03.246" v="660" actId="2711"/>
          <ac:spMkLst>
            <pc:docMk/>
            <pc:sldMk cId="3697343808" sldId="331"/>
            <ac:spMk id="189" creationId="{B497B884-B35F-4155-8490-75B2F9163476}"/>
          </ac:spMkLst>
        </pc:spChg>
        <pc:spChg chg="mod">
          <ac:chgData name="亭伊 陳" userId="9eae6a8ab703c330" providerId="LiveId" clId="{D871EB88-9A03-47EF-A5C8-FE8AC5D660F1}" dt="2021-10-24T17:33:03.246" v="660" actId="2711"/>
          <ac:spMkLst>
            <pc:docMk/>
            <pc:sldMk cId="3697343808" sldId="331"/>
            <ac:spMk id="190" creationId="{8C18D767-1EC4-418E-8CA9-0B15B2C638DC}"/>
          </ac:spMkLst>
        </pc:spChg>
        <pc:spChg chg="mod">
          <ac:chgData name="亭伊 陳" userId="9eae6a8ab703c330" providerId="LiveId" clId="{D871EB88-9A03-47EF-A5C8-FE8AC5D660F1}" dt="2021-10-24T17:33:03.246" v="660" actId="2711"/>
          <ac:spMkLst>
            <pc:docMk/>
            <pc:sldMk cId="3697343808" sldId="331"/>
            <ac:spMk id="191" creationId="{7681C1E8-83AD-4024-A748-D76321968A4F}"/>
          </ac:spMkLst>
        </pc:spChg>
        <pc:spChg chg="mod">
          <ac:chgData name="亭伊 陳" userId="9eae6a8ab703c330" providerId="LiveId" clId="{D871EB88-9A03-47EF-A5C8-FE8AC5D660F1}" dt="2021-10-24T17:33:03.246" v="660" actId="2711"/>
          <ac:spMkLst>
            <pc:docMk/>
            <pc:sldMk cId="3697343808" sldId="331"/>
            <ac:spMk id="192" creationId="{0E014957-B69A-4A72-8B3F-BA2882554FC2}"/>
          </ac:spMkLst>
        </pc:spChg>
        <pc:spChg chg="mod">
          <ac:chgData name="亭伊 陳" userId="9eae6a8ab703c330" providerId="LiveId" clId="{D871EB88-9A03-47EF-A5C8-FE8AC5D660F1}" dt="2021-10-24T17:33:03.246" v="660" actId="2711"/>
          <ac:spMkLst>
            <pc:docMk/>
            <pc:sldMk cId="3697343808" sldId="331"/>
            <ac:spMk id="193" creationId="{F6FD81C4-20BD-4778-913B-540DBA5FA1FE}"/>
          </ac:spMkLst>
        </pc:spChg>
        <pc:spChg chg="mod">
          <ac:chgData name="亭伊 陳" userId="9eae6a8ab703c330" providerId="LiveId" clId="{D871EB88-9A03-47EF-A5C8-FE8AC5D660F1}" dt="2021-10-24T17:33:03.246" v="660" actId="2711"/>
          <ac:spMkLst>
            <pc:docMk/>
            <pc:sldMk cId="3697343808" sldId="331"/>
            <ac:spMk id="194" creationId="{48F40081-3D02-470E-8C52-6469CA0253EB}"/>
          </ac:spMkLst>
        </pc:spChg>
        <pc:spChg chg="mod">
          <ac:chgData name="亭伊 陳" userId="9eae6a8ab703c330" providerId="LiveId" clId="{D871EB88-9A03-47EF-A5C8-FE8AC5D660F1}" dt="2021-10-24T17:33:03.246" v="660" actId="2711"/>
          <ac:spMkLst>
            <pc:docMk/>
            <pc:sldMk cId="3697343808" sldId="331"/>
            <ac:spMk id="195" creationId="{A4701F39-3D53-4709-ACE3-6E1902DA538A}"/>
          </ac:spMkLst>
        </pc:spChg>
        <pc:spChg chg="mod">
          <ac:chgData name="亭伊 陳" userId="9eae6a8ab703c330" providerId="LiveId" clId="{D871EB88-9A03-47EF-A5C8-FE8AC5D660F1}" dt="2021-10-24T17:33:03.246" v="660" actId="2711"/>
          <ac:spMkLst>
            <pc:docMk/>
            <pc:sldMk cId="3697343808" sldId="331"/>
            <ac:spMk id="196" creationId="{1C026B29-410C-45D1-8C78-D992F23824A9}"/>
          </ac:spMkLst>
        </pc:spChg>
        <pc:spChg chg="mod">
          <ac:chgData name="亭伊 陳" userId="9eae6a8ab703c330" providerId="LiveId" clId="{D871EB88-9A03-47EF-A5C8-FE8AC5D660F1}" dt="2021-10-24T17:33:03.246" v="660" actId="2711"/>
          <ac:spMkLst>
            <pc:docMk/>
            <pc:sldMk cId="3697343808" sldId="331"/>
            <ac:spMk id="197" creationId="{D76A4F5E-EFE8-4CFB-B723-56AE8617A8DC}"/>
          </ac:spMkLst>
        </pc:spChg>
        <pc:spChg chg="mod">
          <ac:chgData name="亭伊 陳" userId="9eae6a8ab703c330" providerId="LiveId" clId="{D871EB88-9A03-47EF-A5C8-FE8AC5D660F1}" dt="2021-10-24T17:33:03.246" v="660" actId="2711"/>
          <ac:spMkLst>
            <pc:docMk/>
            <pc:sldMk cId="3697343808" sldId="331"/>
            <ac:spMk id="198" creationId="{6D13B199-65CE-44C8-A00B-39B82C4EEC41}"/>
          </ac:spMkLst>
        </pc:spChg>
        <pc:spChg chg="add mod">
          <ac:chgData name="亭伊 陳" userId="9eae6a8ab703c330" providerId="LiveId" clId="{D871EB88-9A03-47EF-A5C8-FE8AC5D660F1}" dt="2021-10-24T17:38:02.214" v="738" actId="255"/>
          <ac:spMkLst>
            <pc:docMk/>
            <pc:sldMk cId="3697343808" sldId="331"/>
            <ac:spMk id="199" creationId="{767AB6C2-41DC-4962-B1B8-FF0EFDFF2A66}"/>
          </ac:spMkLst>
        </pc:spChg>
        <pc:spChg chg="add mod">
          <ac:chgData name="亭伊 陳" userId="9eae6a8ab703c330" providerId="LiveId" clId="{D871EB88-9A03-47EF-A5C8-FE8AC5D660F1}" dt="2021-10-24T17:42:46.436" v="831" actId="20577"/>
          <ac:spMkLst>
            <pc:docMk/>
            <pc:sldMk cId="3697343808" sldId="331"/>
            <ac:spMk id="201" creationId="{3B36E23E-3414-436F-B3D1-0602B3FFA710}"/>
          </ac:spMkLst>
        </pc:spChg>
        <pc:spChg chg="mod">
          <ac:chgData name="亭伊 陳" userId="9eae6a8ab703c330" providerId="LiveId" clId="{D871EB88-9A03-47EF-A5C8-FE8AC5D660F1}" dt="2021-10-24T17:33:03.246" v="660" actId="2711"/>
          <ac:spMkLst>
            <pc:docMk/>
            <pc:sldMk cId="3697343808" sldId="331"/>
            <ac:spMk id="1155" creationId="{00000000-0000-0000-0000-000000000000}"/>
          </ac:spMkLst>
        </pc:spChg>
        <pc:spChg chg="mod">
          <ac:chgData name="亭伊 陳" userId="9eae6a8ab703c330" providerId="LiveId" clId="{D871EB88-9A03-47EF-A5C8-FE8AC5D660F1}" dt="2021-10-24T17:33:03.246" v="660" actId="2711"/>
          <ac:spMkLst>
            <pc:docMk/>
            <pc:sldMk cId="3697343808" sldId="331"/>
            <ac:spMk id="1156" creationId="{00000000-0000-0000-0000-000000000000}"/>
          </ac:spMkLst>
        </pc:spChg>
        <pc:spChg chg="del">
          <ac:chgData name="亭伊 陳" userId="9eae6a8ab703c330" providerId="LiveId" clId="{D871EB88-9A03-47EF-A5C8-FE8AC5D660F1}" dt="2021-10-24T17:31:19.967" v="640" actId="478"/>
          <ac:spMkLst>
            <pc:docMk/>
            <pc:sldMk cId="3697343808" sldId="331"/>
            <ac:spMk id="1157" creationId="{00000000-0000-0000-0000-000000000000}"/>
          </ac:spMkLst>
        </pc:spChg>
        <pc:spChg chg="mod">
          <ac:chgData name="亭伊 陳" userId="9eae6a8ab703c330" providerId="LiveId" clId="{D871EB88-9A03-47EF-A5C8-FE8AC5D660F1}" dt="2021-10-24T17:33:03.246" v="660" actId="2711"/>
          <ac:spMkLst>
            <pc:docMk/>
            <pc:sldMk cId="3697343808" sldId="331"/>
            <ac:spMk id="1159" creationId="{00000000-0000-0000-0000-000000000000}"/>
          </ac:spMkLst>
        </pc:spChg>
        <pc:spChg chg="mod">
          <ac:chgData name="亭伊 陳" userId="9eae6a8ab703c330" providerId="LiveId" clId="{D871EB88-9A03-47EF-A5C8-FE8AC5D660F1}" dt="2021-10-24T17:33:03.246" v="660" actId="2711"/>
          <ac:spMkLst>
            <pc:docMk/>
            <pc:sldMk cId="3697343808" sldId="331"/>
            <ac:spMk id="1160" creationId="{00000000-0000-0000-0000-000000000000}"/>
          </ac:spMkLst>
        </pc:spChg>
        <pc:spChg chg="mod">
          <ac:chgData name="亭伊 陳" userId="9eae6a8ab703c330" providerId="LiveId" clId="{D871EB88-9A03-47EF-A5C8-FE8AC5D660F1}" dt="2021-10-24T17:33:03.246" v="660" actId="2711"/>
          <ac:spMkLst>
            <pc:docMk/>
            <pc:sldMk cId="3697343808" sldId="331"/>
            <ac:spMk id="1161" creationId="{00000000-0000-0000-0000-000000000000}"/>
          </ac:spMkLst>
        </pc:spChg>
        <pc:spChg chg="mod">
          <ac:chgData name="亭伊 陳" userId="9eae6a8ab703c330" providerId="LiveId" clId="{D871EB88-9A03-47EF-A5C8-FE8AC5D660F1}" dt="2021-10-24T17:33:03.246" v="660" actId="2711"/>
          <ac:spMkLst>
            <pc:docMk/>
            <pc:sldMk cId="3697343808" sldId="331"/>
            <ac:spMk id="1162" creationId="{00000000-0000-0000-0000-000000000000}"/>
          </ac:spMkLst>
        </pc:spChg>
        <pc:spChg chg="mod">
          <ac:chgData name="亭伊 陳" userId="9eae6a8ab703c330" providerId="LiveId" clId="{D871EB88-9A03-47EF-A5C8-FE8AC5D660F1}" dt="2021-10-24T17:33:03.246" v="660" actId="2711"/>
          <ac:spMkLst>
            <pc:docMk/>
            <pc:sldMk cId="3697343808" sldId="331"/>
            <ac:spMk id="1163" creationId="{00000000-0000-0000-0000-000000000000}"/>
          </ac:spMkLst>
        </pc:spChg>
        <pc:spChg chg="mod">
          <ac:chgData name="亭伊 陳" userId="9eae6a8ab703c330" providerId="LiveId" clId="{D871EB88-9A03-47EF-A5C8-FE8AC5D660F1}" dt="2021-10-24T17:33:03.246" v="660" actId="2711"/>
          <ac:spMkLst>
            <pc:docMk/>
            <pc:sldMk cId="3697343808" sldId="331"/>
            <ac:spMk id="1164" creationId="{00000000-0000-0000-0000-000000000000}"/>
          </ac:spMkLst>
        </pc:spChg>
        <pc:spChg chg="mod">
          <ac:chgData name="亭伊 陳" userId="9eae6a8ab703c330" providerId="LiveId" clId="{D871EB88-9A03-47EF-A5C8-FE8AC5D660F1}" dt="2021-10-24T17:33:03.246" v="660" actId="2711"/>
          <ac:spMkLst>
            <pc:docMk/>
            <pc:sldMk cId="3697343808" sldId="331"/>
            <ac:spMk id="1165" creationId="{00000000-0000-0000-0000-000000000000}"/>
          </ac:spMkLst>
        </pc:spChg>
        <pc:spChg chg="mod">
          <ac:chgData name="亭伊 陳" userId="9eae6a8ab703c330" providerId="LiveId" clId="{D871EB88-9A03-47EF-A5C8-FE8AC5D660F1}" dt="2021-10-24T17:33:03.246" v="660" actId="2711"/>
          <ac:spMkLst>
            <pc:docMk/>
            <pc:sldMk cId="3697343808" sldId="331"/>
            <ac:spMk id="1166" creationId="{00000000-0000-0000-0000-000000000000}"/>
          </ac:spMkLst>
        </pc:spChg>
        <pc:spChg chg="mod">
          <ac:chgData name="亭伊 陳" userId="9eae6a8ab703c330" providerId="LiveId" clId="{D871EB88-9A03-47EF-A5C8-FE8AC5D660F1}" dt="2021-10-24T17:33:03.246" v="660" actId="2711"/>
          <ac:spMkLst>
            <pc:docMk/>
            <pc:sldMk cId="3697343808" sldId="331"/>
            <ac:spMk id="1167" creationId="{00000000-0000-0000-0000-000000000000}"/>
          </ac:spMkLst>
        </pc:spChg>
        <pc:spChg chg="mod">
          <ac:chgData name="亭伊 陳" userId="9eae6a8ab703c330" providerId="LiveId" clId="{D871EB88-9A03-47EF-A5C8-FE8AC5D660F1}" dt="2021-10-24T17:33:03.246" v="660" actId="2711"/>
          <ac:spMkLst>
            <pc:docMk/>
            <pc:sldMk cId="3697343808" sldId="331"/>
            <ac:spMk id="1168" creationId="{00000000-0000-0000-0000-000000000000}"/>
          </ac:spMkLst>
        </pc:spChg>
        <pc:spChg chg="mod">
          <ac:chgData name="亭伊 陳" userId="9eae6a8ab703c330" providerId="LiveId" clId="{D871EB88-9A03-47EF-A5C8-FE8AC5D660F1}" dt="2021-10-24T17:33:03.246" v="660" actId="2711"/>
          <ac:spMkLst>
            <pc:docMk/>
            <pc:sldMk cId="3697343808" sldId="331"/>
            <ac:spMk id="1169" creationId="{00000000-0000-0000-0000-000000000000}"/>
          </ac:spMkLst>
        </pc:spChg>
        <pc:spChg chg="mod">
          <ac:chgData name="亭伊 陳" userId="9eae6a8ab703c330" providerId="LiveId" clId="{D871EB88-9A03-47EF-A5C8-FE8AC5D660F1}" dt="2021-10-24T17:33:03.246" v="660" actId="2711"/>
          <ac:spMkLst>
            <pc:docMk/>
            <pc:sldMk cId="3697343808" sldId="331"/>
            <ac:spMk id="1170" creationId="{00000000-0000-0000-0000-000000000000}"/>
          </ac:spMkLst>
        </pc:spChg>
        <pc:spChg chg="mod">
          <ac:chgData name="亭伊 陳" userId="9eae6a8ab703c330" providerId="LiveId" clId="{D871EB88-9A03-47EF-A5C8-FE8AC5D660F1}" dt="2021-10-24T17:33:03.246" v="660" actId="2711"/>
          <ac:spMkLst>
            <pc:docMk/>
            <pc:sldMk cId="3697343808" sldId="331"/>
            <ac:spMk id="1171" creationId="{00000000-0000-0000-0000-000000000000}"/>
          </ac:spMkLst>
        </pc:spChg>
        <pc:spChg chg="mod">
          <ac:chgData name="亭伊 陳" userId="9eae6a8ab703c330" providerId="LiveId" clId="{D871EB88-9A03-47EF-A5C8-FE8AC5D660F1}" dt="2021-10-24T17:33:03.246" v="660" actId="2711"/>
          <ac:spMkLst>
            <pc:docMk/>
            <pc:sldMk cId="3697343808" sldId="331"/>
            <ac:spMk id="1172" creationId="{00000000-0000-0000-0000-000000000000}"/>
          </ac:spMkLst>
        </pc:spChg>
        <pc:spChg chg="mod">
          <ac:chgData name="亭伊 陳" userId="9eae6a8ab703c330" providerId="LiveId" clId="{D871EB88-9A03-47EF-A5C8-FE8AC5D660F1}" dt="2021-10-24T17:33:03.246" v="660" actId="2711"/>
          <ac:spMkLst>
            <pc:docMk/>
            <pc:sldMk cId="3697343808" sldId="331"/>
            <ac:spMk id="1173" creationId="{00000000-0000-0000-0000-000000000000}"/>
          </ac:spMkLst>
        </pc:spChg>
        <pc:spChg chg="mod">
          <ac:chgData name="亭伊 陳" userId="9eae6a8ab703c330" providerId="LiveId" clId="{D871EB88-9A03-47EF-A5C8-FE8AC5D660F1}" dt="2021-10-24T17:33:03.246" v="660" actId="2711"/>
          <ac:spMkLst>
            <pc:docMk/>
            <pc:sldMk cId="3697343808" sldId="331"/>
            <ac:spMk id="1174" creationId="{00000000-0000-0000-0000-000000000000}"/>
          </ac:spMkLst>
        </pc:spChg>
        <pc:spChg chg="mod">
          <ac:chgData name="亭伊 陳" userId="9eae6a8ab703c330" providerId="LiveId" clId="{D871EB88-9A03-47EF-A5C8-FE8AC5D660F1}" dt="2021-10-24T17:33:03.246" v="660" actId="2711"/>
          <ac:spMkLst>
            <pc:docMk/>
            <pc:sldMk cId="3697343808" sldId="331"/>
            <ac:spMk id="1175" creationId="{00000000-0000-0000-0000-000000000000}"/>
          </ac:spMkLst>
        </pc:spChg>
        <pc:spChg chg="mod">
          <ac:chgData name="亭伊 陳" userId="9eae6a8ab703c330" providerId="LiveId" clId="{D871EB88-9A03-47EF-A5C8-FE8AC5D660F1}" dt="2021-10-24T17:33:03.246" v="660" actId="2711"/>
          <ac:spMkLst>
            <pc:docMk/>
            <pc:sldMk cId="3697343808" sldId="331"/>
            <ac:spMk id="1176" creationId="{00000000-0000-0000-0000-000000000000}"/>
          </ac:spMkLst>
        </pc:spChg>
        <pc:spChg chg="mod">
          <ac:chgData name="亭伊 陳" userId="9eae6a8ab703c330" providerId="LiveId" clId="{D871EB88-9A03-47EF-A5C8-FE8AC5D660F1}" dt="2021-10-24T17:33:03.246" v="660" actId="2711"/>
          <ac:spMkLst>
            <pc:docMk/>
            <pc:sldMk cId="3697343808" sldId="331"/>
            <ac:spMk id="1177" creationId="{00000000-0000-0000-0000-000000000000}"/>
          </ac:spMkLst>
        </pc:spChg>
        <pc:spChg chg="mod">
          <ac:chgData name="亭伊 陳" userId="9eae6a8ab703c330" providerId="LiveId" clId="{D871EB88-9A03-47EF-A5C8-FE8AC5D660F1}" dt="2021-10-24T17:33:03.246" v="660" actId="2711"/>
          <ac:spMkLst>
            <pc:docMk/>
            <pc:sldMk cId="3697343808" sldId="331"/>
            <ac:spMk id="1178" creationId="{00000000-0000-0000-0000-000000000000}"/>
          </ac:spMkLst>
        </pc:spChg>
        <pc:spChg chg="mod">
          <ac:chgData name="亭伊 陳" userId="9eae6a8ab703c330" providerId="LiveId" clId="{D871EB88-9A03-47EF-A5C8-FE8AC5D660F1}" dt="2021-10-24T17:33:03.246" v="660" actId="2711"/>
          <ac:spMkLst>
            <pc:docMk/>
            <pc:sldMk cId="3697343808" sldId="331"/>
            <ac:spMk id="1179" creationId="{00000000-0000-0000-0000-000000000000}"/>
          </ac:spMkLst>
        </pc:spChg>
        <pc:spChg chg="mod">
          <ac:chgData name="亭伊 陳" userId="9eae6a8ab703c330" providerId="LiveId" clId="{D871EB88-9A03-47EF-A5C8-FE8AC5D660F1}" dt="2021-10-24T17:33:03.246" v="660" actId="2711"/>
          <ac:spMkLst>
            <pc:docMk/>
            <pc:sldMk cId="3697343808" sldId="331"/>
            <ac:spMk id="1180" creationId="{00000000-0000-0000-0000-000000000000}"/>
          </ac:spMkLst>
        </pc:spChg>
        <pc:spChg chg="mod">
          <ac:chgData name="亭伊 陳" userId="9eae6a8ab703c330" providerId="LiveId" clId="{D871EB88-9A03-47EF-A5C8-FE8AC5D660F1}" dt="2021-10-24T17:33:03.246" v="660" actId="2711"/>
          <ac:spMkLst>
            <pc:docMk/>
            <pc:sldMk cId="3697343808" sldId="331"/>
            <ac:spMk id="1181" creationId="{00000000-0000-0000-0000-000000000000}"/>
          </ac:spMkLst>
        </pc:spChg>
        <pc:spChg chg="mod">
          <ac:chgData name="亭伊 陳" userId="9eae6a8ab703c330" providerId="LiveId" clId="{D871EB88-9A03-47EF-A5C8-FE8AC5D660F1}" dt="2021-10-24T17:33:03.246" v="660" actId="2711"/>
          <ac:spMkLst>
            <pc:docMk/>
            <pc:sldMk cId="3697343808" sldId="331"/>
            <ac:spMk id="1182" creationId="{00000000-0000-0000-0000-000000000000}"/>
          </ac:spMkLst>
        </pc:spChg>
        <pc:spChg chg="mod">
          <ac:chgData name="亭伊 陳" userId="9eae6a8ab703c330" providerId="LiveId" clId="{D871EB88-9A03-47EF-A5C8-FE8AC5D660F1}" dt="2021-10-24T17:33:03.246" v="660" actId="2711"/>
          <ac:spMkLst>
            <pc:docMk/>
            <pc:sldMk cId="3697343808" sldId="331"/>
            <ac:spMk id="1183" creationId="{00000000-0000-0000-0000-000000000000}"/>
          </ac:spMkLst>
        </pc:spChg>
        <pc:spChg chg="mod">
          <ac:chgData name="亭伊 陳" userId="9eae6a8ab703c330" providerId="LiveId" clId="{D871EB88-9A03-47EF-A5C8-FE8AC5D660F1}" dt="2021-10-24T17:33:03.246" v="660" actId="2711"/>
          <ac:spMkLst>
            <pc:docMk/>
            <pc:sldMk cId="3697343808" sldId="331"/>
            <ac:spMk id="1184" creationId="{00000000-0000-0000-0000-000000000000}"/>
          </ac:spMkLst>
        </pc:spChg>
        <pc:spChg chg="mod">
          <ac:chgData name="亭伊 陳" userId="9eae6a8ab703c330" providerId="LiveId" clId="{D871EB88-9A03-47EF-A5C8-FE8AC5D660F1}" dt="2021-10-24T17:33:03.246" v="660" actId="2711"/>
          <ac:spMkLst>
            <pc:docMk/>
            <pc:sldMk cId="3697343808" sldId="331"/>
            <ac:spMk id="1185" creationId="{00000000-0000-0000-0000-000000000000}"/>
          </ac:spMkLst>
        </pc:spChg>
        <pc:spChg chg="mod">
          <ac:chgData name="亭伊 陳" userId="9eae6a8ab703c330" providerId="LiveId" clId="{D871EB88-9A03-47EF-A5C8-FE8AC5D660F1}" dt="2021-10-24T17:33:03.246" v="660" actId="2711"/>
          <ac:spMkLst>
            <pc:docMk/>
            <pc:sldMk cId="3697343808" sldId="331"/>
            <ac:spMk id="1186" creationId="{00000000-0000-0000-0000-000000000000}"/>
          </ac:spMkLst>
        </pc:spChg>
        <pc:spChg chg="mod">
          <ac:chgData name="亭伊 陳" userId="9eae6a8ab703c330" providerId="LiveId" clId="{D871EB88-9A03-47EF-A5C8-FE8AC5D660F1}" dt="2021-10-24T17:33:03.246" v="660" actId="2711"/>
          <ac:spMkLst>
            <pc:docMk/>
            <pc:sldMk cId="3697343808" sldId="331"/>
            <ac:spMk id="1187" creationId="{00000000-0000-0000-0000-000000000000}"/>
          </ac:spMkLst>
        </pc:spChg>
        <pc:spChg chg="mod">
          <ac:chgData name="亭伊 陳" userId="9eae6a8ab703c330" providerId="LiveId" clId="{D871EB88-9A03-47EF-A5C8-FE8AC5D660F1}" dt="2021-10-24T17:33:03.246" v="660" actId="2711"/>
          <ac:spMkLst>
            <pc:docMk/>
            <pc:sldMk cId="3697343808" sldId="331"/>
            <ac:spMk id="1188" creationId="{00000000-0000-0000-0000-000000000000}"/>
          </ac:spMkLst>
        </pc:spChg>
        <pc:spChg chg="mod">
          <ac:chgData name="亭伊 陳" userId="9eae6a8ab703c330" providerId="LiveId" clId="{D871EB88-9A03-47EF-A5C8-FE8AC5D660F1}" dt="2021-10-24T17:33:03.246" v="660" actId="2711"/>
          <ac:spMkLst>
            <pc:docMk/>
            <pc:sldMk cId="3697343808" sldId="331"/>
            <ac:spMk id="1189" creationId="{00000000-0000-0000-0000-000000000000}"/>
          </ac:spMkLst>
        </pc:spChg>
        <pc:spChg chg="mod">
          <ac:chgData name="亭伊 陳" userId="9eae6a8ab703c330" providerId="LiveId" clId="{D871EB88-9A03-47EF-A5C8-FE8AC5D660F1}" dt="2021-10-24T17:33:03.246" v="660" actId="2711"/>
          <ac:spMkLst>
            <pc:docMk/>
            <pc:sldMk cId="3697343808" sldId="331"/>
            <ac:spMk id="1190" creationId="{00000000-0000-0000-0000-000000000000}"/>
          </ac:spMkLst>
        </pc:spChg>
        <pc:spChg chg="mod">
          <ac:chgData name="亭伊 陳" userId="9eae6a8ab703c330" providerId="LiveId" clId="{D871EB88-9A03-47EF-A5C8-FE8AC5D660F1}" dt="2021-10-24T17:33:03.246" v="660" actId="2711"/>
          <ac:spMkLst>
            <pc:docMk/>
            <pc:sldMk cId="3697343808" sldId="331"/>
            <ac:spMk id="1191" creationId="{00000000-0000-0000-0000-000000000000}"/>
          </ac:spMkLst>
        </pc:spChg>
        <pc:spChg chg="mod">
          <ac:chgData name="亭伊 陳" userId="9eae6a8ab703c330" providerId="LiveId" clId="{D871EB88-9A03-47EF-A5C8-FE8AC5D660F1}" dt="2021-10-24T17:33:03.246" v="660" actId="2711"/>
          <ac:spMkLst>
            <pc:docMk/>
            <pc:sldMk cId="3697343808" sldId="331"/>
            <ac:spMk id="1192" creationId="{00000000-0000-0000-0000-000000000000}"/>
          </ac:spMkLst>
        </pc:spChg>
        <pc:spChg chg="mod">
          <ac:chgData name="亭伊 陳" userId="9eae6a8ab703c330" providerId="LiveId" clId="{D871EB88-9A03-47EF-A5C8-FE8AC5D660F1}" dt="2021-10-24T17:33:03.246" v="660" actId="2711"/>
          <ac:spMkLst>
            <pc:docMk/>
            <pc:sldMk cId="3697343808" sldId="331"/>
            <ac:spMk id="1193" creationId="{00000000-0000-0000-0000-000000000000}"/>
          </ac:spMkLst>
        </pc:spChg>
        <pc:spChg chg="mod">
          <ac:chgData name="亭伊 陳" userId="9eae6a8ab703c330" providerId="LiveId" clId="{D871EB88-9A03-47EF-A5C8-FE8AC5D660F1}" dt="2021-10-24T17:33:03.246" v="660" actId="2711"/>
          <ac:spMkLst>
            <pc:docMk/>
            <pc:sldMk cId="3697343808" sldId="331"/>
            <ac:spMk id="1194" creationId="{00000000-0000-0000-0000-000000000000}"/>
          </ac:spMkLst>
        </pc:spChg>
        <pc:spChg chg="mod">
          <ac:chgData name="亭伊 陳" userId="9eae6a8ab703c330" providerId="LiveId" clId="{D871EB88-9A03-47EF-A5C8-FE8AC5D660F1}" dt="2021-10-24T17:33:03.246" v="660" actId="2711"/>
          <ac:spMkLst>
            <pc:docMk/>
            <pc:sldMk cId="3697343808" sldId="331"/>
            <ac:spMk id="1195" creationId="{00000000-0000-0000-0000-000000000000}"/>
          </ac:spMkLst>
        </pc:spChg>
        <pc:spChg chg="mod">
          <ac:chgData name="亭伊 陳" userId="9eae6a8ab703c330" providerId="LiveId" clId="{D871EB88-9A03-47EF-A5C8-FE8AC5D660F1}" dt="2021-10-24T17:33:03.246" v="660" actId="2711"/>
          <ac:spMkLst>
            <pc:docMk/>
            <pc:sldMk cId="3697343808" sldId="331"/>
            <ac:spMk id="1196" creationId="{00000000-0000-0000-0000-000000000000}"/>
          </ac:spMkLst>
        </pc:spChg>
        <pc:spChg chg="mod">
          <ac:chgData name="亭伊 陳" userId="9eae6a8ab703c330" providerId="LiveId" clId="{D871EB88-9A03-47EF-A5C8-FE8AC5D660F1}" dt="2021-10-24T17:33:03.246" v="660" actId="2711"/>
          <ac:spMkLst>
            <pc:docMk/>
            <pc:sldMk cId="3697343808" sldId="331"/>
            <ac:spMk id="1197" creationId="{00000000-0000-0000-0000-000000000000}"/>
          </ac:spMkLst>
        </pc:spChg>
        <pc:spChg chg="mod">
          <ac:chgData name="亭伊 陳" userId="9eae6a8ab703c330" providerId="LiveId" clId="{D871EB88-9A03-47EF-A5C8-FE8AC5D660F1}" dt="2021-10-24T17:33:03.246" v="660" actId="2711"/>
          <ac:spMkLst>
            <pc:docMk/>
            <pc:sldMk cId="3697343808" sldId="331"/>
            <ac:spMk id="1198" creationId="{00000000-0000-0000-0000-000000000000}"/>
          </ac:spMkLst>
        </pc:spChg>
        <pc:spChg chg="mod">
          <ac:chgData name="亭伊 陳" userId="9eae6a8ab703c330" providerId="LiveId" clId="{D871EB88-9A03-47EF-A5C8-FE8AC5D660F1}" dt="2021-10-24T17:33:03.246" v="660" actId="2711"/>
          <ac:spMkLst>
            <pc:docMk/>
            <pc:sldMk cId="3697343808" sldId="331"/>
            <ac:spMk id="1199" creationId="{00000000-0000-0000-0000-000000000000}"/>
          </ac:spMkLst>
        </pc:spChg>
        <pc:spChg chg="mod">
          <ac:chgData name="亭伊 陳" userId="9eae6a8ab703c330" providerId="LiveId" clId="{D871EB88-9A03-47EF-A5C8-FE8AC5D660F1}" dt="2021-10-24T17:33:03.246" v="660" actId="2711"/>
          <ac:spMkLst>
            <pc:docMk/>
            <pc:sldMk cId="3697343808" sldId="331"/>
            <ac:spMk id="1200" creationId="{00000000-0000-0000-0000-000000000000}"/>
          </ac:spMkLst>
        </pc:spChg>
        <pc:spChg chg="mod">
          <ac:chgData name="亭伊 陳" userId="9eae6a8ab703c330" providerId="LiveId" clId="{D871EB88-9A03-47EF-A5C8-FE8AC5D660F1}" dt="2021-10-24T17:33:03.246" v="660" actId="2711"/>
          <ac:spMkLst>
            <pc:docMk/>
            <pc:sldMk cId="3697343808" sldId="331"/>
            <ac:spMk id="1201" creationId="{00000000-0000-0000-0000-000000000000}"/>
          </ac:spMkLst>
        </pc:spChg>
        <pc:spChg chg="mod">
          <ac:chgData name="亭伊 陳" userId="9eae6a8ab703c330" providerId="LiveId" clId="{D871EB88-9A03-47EF-A5C8-FE8AC5D660F1}" dt="2021-10-24T17:33:03.246" v="660" actId="2711"/>
          <ac:spMkLst>
            <pc:docMk/>
            <pc:sldMk cId="3697343808" sldId="331"/>
            <ac:spMk id="1202" creationId="{00000000-0000-0000-0000-000000000000}"/>
          </ac:spMkLst>
        </pc:spChg>
        <pc:spChg chg="mod">
          <ac:chgData name="亭伊 陳" userId="9eae6a8ab703c330" providerId="LiveId" clId="{D871EB88-9A03-47EF-A5C8-FE8AC5D660F1}" dt="2021-10-24T17:33:03.246" v="660" actId="2711"/>
          <ac:spMkLst>
            <pc:docMk/>
            <pc:sldMk cId="3697343808" sldId="331"/>
            <ac:spMk id="1203" creationId="{00000000-0000-0000-0000-000000000000}"/>
          </ac:spMkLst>
        </pc:spChg>
        <pc:spChg chg="mod">
          <ac:chgData name="亭伊 陳" userId="9eae6a8ab703c330" providerId="LiveId" clId="{D871EB88-9A03-47EF-A5C8-FE8AC5D660F1}" dt="2021-10-24T17:33:03.246" v="660" actId="2711"/>
          <ac:spMkLst>
            <pc:docMk/>
            <pc:sldMk cId="3697343808" sldId="331"/>
            <ac:spMk id="1204" creationId="{00000000-0000-0000-0000-000000000000}"/>
          </ac:spMkLst>
        </pc:spChg>
        <pc:spChg chg="mod">
          <ac:chgData name="亭伊 陳" userId="9eae6a8ab703c330" providerId="LiveId" clId="{D871EB88-9A03-47EF-A5C8-FE8AC5D660F1}" dt="2021-10-24T17:33:03.246" v="660" actId="2711"/>
          <ac:spMkLst>
            <pc:docMk/>
            <pc:sldMk cId="3697343808" sldId="331"/>
            <ac:spMk id="1205" creationId="{00000000-0000-0000-0000-000000000000}"/>
          </ac:spMkLst>
        </pc:spChg>
        <pc:spChg chg="mod">
          <ac:chgData name="亭伊 陳" userId="9eae6a8ab703c330" providerId="LiveId" clId="{D871EB88-9A03-47EF-A5C8-FE8AC5D660F1}" dt="2021-10-24T17:33:03.246" v="660" actId="2711"/>
          <ac:spMkLst>
            <pc:docMk/>
            <pc:sldMk cId="3697343808" sldId="331"/>
            <ac:spMk id="1206" creationId="{00000000-0000-0000-0000-000000000000}"/>
          </ac:spMkLst>
        </pc:spChg>
        <pc:spChg chg="mod">
          <ac:chgData name="亭伊 陳" userId="9eae6a8ab703c330" providerId="LiveId" clId="{D871EB88-9A03-47EF-A5C8-FE8AC5D660F1}" dt="2021-10-24T17:33:03.246" v="660" actId="2711"/>
          <ac:spMkLst>
            <pc:docMk/>
            <pc:sldMk cId="3697343808" sldId="331"/>
            <ac:spMk id="1207" creationId="{00000000-0000-0000-0000-000000000000}"/>
          </ac:spMkLst>
        </pc:spChg>
        <pc:spChg chg="mod">
          <ac:chgData name="亭伊 陳" userId="9eae6a8ab703c330" providerId="LiveId" clId="{D871EB88-9A03-47EF-A5C8-FE8AC5D660F1}" dt="2021-10-24T17:33:03.246" v="660" actId="2711"/>
          <ac:spMkLst>
            <pc:docMk/>
            <pc:sldMk cId="3697343808" sldId="331"/>
            <ac:spMk id="1208" creationId="{00000000-0000-0000-0000-000000000000}"/>
          </ac:spMkLst>
        </pc:spChg>
        <pc:spChg chg="mod">
          <ac:chgData name="亭伊 陳" userId="9eae6a8ab703c330" providerId="LiveId" clId="{D871EB88-9A03-47EF-A5C8-FE8AC5D660F1}" dt="2021-10-24T17:33:03.246" v="660" actId="2711"/>
          <ac:spMkLst>
            <pc:docMk/>
            <pc:sldMk cId="3697343808" sldId="331"/>
            <ac:spMk id="1209" creationId="{00000000-0000-0000-0000-000000000000}"/>
          </ac:spMkLst>
        </pc:spChg>
        <pc:spChg chg="mod">
          <ac:chgData name="亭伊 陳" userId="9eae6a8ab703c330" providerId="LiveId" clId="{D871EB88-9A03-47EF-A5C8-FE8AC5D660F1}" dt="2021-10-24T17:33:03.246" v="660" actId="2711"/>
          <ac:spMkLst>
            <pc:docMk/>
            <pc:sldMk cId="3697343808" sldId="331"/>
            <ac:spMk id="1210" creationId="{00000000-0000-0000-0000-000000000000}"/>
          </ac:spMkLst>
        </pc:spChg>
        <pc:spChg chg="mod">
          <ac:chgData name="亭伊 陳" userId="9eae6a8ab703c330" providerId="LiveId" clId="{D871EB88-9A03-47EF-A5C8-FE8AC5D660F1}" dt="2021-10-24T17:33:03.246" v="660" actId="2711"/>
          <ac:spMkLst>
            <pc:docMk/>
            <pc:sldMk cId="3697343808" sldId="331"/>
            <ac:spMk id="1211" creationId="{00000000-0000-0000-0000-000000000000}"/>
          </ac:spMkLst>
        </pc:spChg>
        <pc:spChg chg="mod">
          <ac:chgData name="亭伊 陳" userId="9eae6a8ab703c330" providerId="LiveId" clId="{D871EB88-9A03-47EF-A5C8-FE8AC5D660F1}" dt="2021-10-24T17:33:03.246" v="660" actId="2711"/>
          <ac:spMkLst>
            <pc:docMk/>
            <pc:sldMk cId="3697343808" sldId="331"/>
            <ac:spMk id="1212" creationId="{00000000-0000-0000-0000-000000000000}"/>
          </ac:spMkLst>
        </pc:spChg>
        <pc:spChg chg="mod">
          <ac:chgData name="亭伊 陳" userId="9eae6a8ab703c330" providerId="LiveId" clId="{D871EB88-9A03-47EF-A5C8-FE8AC5D660F1}" dt="2021-10-24T17:33:03.246" v="660" actId="2711"/>
          <ac:spMkLst>
            <pc:docMk/>
            <pc:sldMk cId="3697343808" sldId="331"/>
            <ac:spMk id="1213" creationId="{00000000-0000-0000-0000-000000000000}"/>
          </ac:spMkLst>
        </pc:spChg>
        <pc:spChg chg="mod">
          <ac:chgData name="亭伊 陳" userId="9eae6a8ab703c330" providerId="LiveId" clId="{D871EB88-9A03-47EF-A5C8-FE8AC5D660F1}" dt="2021-10-24T17:33:03.246" v="660" actId="2711"/>
          <ac:spMkLst>
            <pc:docMk/>
            <pc:sldMk cId="3697343808" sldId="331"/>
            <ac:spMk id="1214" creationId="{00000000-0000-0000-0000-000000000000}"/>
          </ac:spMkLst>
        </pc:spChg>
        <pc:spChg chg="mod">
          <ac:chgData name="亭伊 陳" userId="9eae6a8ab703c330" providerId="LiveId" clId="{D871EB88-9A03-47EF-A5C8-FE8AC5D660F1}" dt="2021-10-24T17:33:03.246" v="660" actId="2711"/>
          <ac:spMkLst>
            <pc:docMk/>
            <pc:sldMk cId="3697343808" sldId="331"/>
            <ac:spMk id="1215" creationId="{00000000-0000-0000-0000-000000000000}"/>
          </ac:spMkLst>
        </pc:spChg>
        <pc:spChg chg="mod">
          <ac:chgData name="亭伊 陳" userId="9eae6a8ab703c330" providerId="LiveId" clId="{D871EB88-9A03-47EF-A5C8-FE8AC5D660F1}" dt="2021-10-24T17:33:03.246" v="660" actId="2711"/>
          <ac:spMkLst>
            <pc:docMk/>
            <pc:sldMk cId="3697343808" sldId="331"/>
            <ac:spMk id="1216" creationId="{00000000-0000-0000-0000-000000000000}"/>
          </ac:spMkLst>
        </pc:spChg>
        <pc:spChg chg="mod">
          <ac:chgData name="亭伊 陳" userId="9eae6a8ab703c330" providerId="LiveId" clId="{D871EB88-9A03-47EF-A5C8-FE8AC5D660F1}" dt="2021-10-24T17:33:03.246" v="660" actId="2711"/>
          <ac:spMkLst>
            <pc:docMk/>
            <pc:sldMk cId="3697343808" sldId="331"/>
            <ac:spMk id="1217" creationId="{00000000-0000-0000-0000-000000000000}"/>
          </ac:spMkLst>
        </pc:spChg>
        <pc:spChg chg="mod">
          <ac:chgData name="亭伊 陳" userId="9eae6a8ab703c330" providerId="LiveId" clId="{D871EB88-9A03-47EF-A5C8-FE8AC5D660F1}" dt="2021-10-24T17:33:03.246" v="660" actId="2711"/>
          <ac:spMkLst>
            <pc:docMk/>
            <pc:sldMk cId="3697343808" sldId="331"/>
            <ac:spMk id="1218" creationId="{00000000-0000-0000-0000-000000000000}"/>
          </ac:spMkLst>
        </pc:spChg>
        <pc:spChg chg="mod">
          <ac:chgData name="亭伊 陳" userId="9eae6a8ab703c330" providerId="LiveId" clId="{D871EB88-9A03-47EF-A5C8-FE8AC5D660F1}" dt="2021-10-24T17:33:03.246" v="660" actId="2711"/>
          <ac:spMkLst>
            <pc:docMk/>
            <pc:sldMk cId="3697343808" sldId="331"/>
            <ac:spMk id="1219" creationId="{00000000-0000-0000-0000-000000000000}"/>
          </ac:spMkLst>
        </pc:spChg>
        <pc:spChg chg="mod">
          <ac:chgData name="亭伊 陳" userId="9eae6a8ab703c330" providerId="LiveId" clId="{D871EB88-9A03-47EF-A5C8-FE8AC5D660F1}" dt="2021-10-24T17:33:03.246" v="660" actId="2711"/>
          <ac:spMkLst>
            <pc:docMk/>
            <pc:sldMk cId="3697343808" sldId="331"/>
            <ac:spMk id="1220" creationId="{00000000-0000-0000-0000-000000000000}"/>
          </ac:spMkLst>
        </pc:spChg>
        <pc:spChg chg="mod">
          <ac:chgData name="亭伊 陳" userId="9eae6a8ab703c330" providerId="LiveId" clId="{D871EB88-9A03-47EF-A5C8-FE8AC5D660F1}" dt="2021-10-24T17:33:03.246" v="660" actId="2711"/>
          <ac:spMkLst>
            <pc:docMk/>
            <pc:sldMk cId="3697343808" sldId="331"/>
            <ac:spMk id="1221" creationId="{00000000-0000-0000-0000-000000000000}"/>
          </ac:spMkLst>
        </pc:spChg>
        <pc:spChg chg="mod">
          <ac:chgData name="亭伊 陳" userId="9eae6a8ab703c330" providerId="LiveId" clId="{D871EB88-9A03-47EF-A5C8-FE8AC5D660F1}" dt="2021-10-24T17:33:03.246" v="660" actId="2711"/>
          <ac:spMkLst>
            <pc:docMk/>
            <pc:sldMk cId="3697343808" sldId="331"/>
            <ac:spMk id="1222" creationId="{00000000-0000-0000-0000-000000000000}"/>
          </ac:spMkLst>
        </pc:spChg>
        <pc:spChg chg="mod">
          <ac:chgData name="亭伊 陳" userId="9eae6a8ab703c330" providerId="LiveId" clId="{D871EB88-9A03-47EF-A5C8-FE8AC5D660F1}" dt="2021-10-24T17:33:03.246" v="660" actId="2711"/>
          <ac:spMkLst>
            <pc:docMk/>
            <pc:sldMk cId="3697343808" sldId="331"/>
            <ac:spMk id="1223" creationId="{00000000-0000-0000-0000-000000000000}"/>
          </ac:spMkLst>
        </pc:spChg>
        <pc:spChg chg="mod">
          <ac:chgData name="亭伊 陳" userId="9eae6a8ab703c330" providerId="LiveId" clId="{D871EB88-9A03-47EF-A5C8-FE8AC5D660F1}" dt="2021-10-24T17:33:03.246" v="660" actId="2711"/>
          <ac:spMkLst>
            <pc:docMk/>
            <pc:sldMk cId="3697343808" sldId="331"/>
            <ac:spMk id="1224" creationId="{00000000-0000-0000-0000-000000000000}"/>
          </ac:spMkLst>
        </pc:spChg>
        <pc:spChg chg="mod">
          <ac:chgData name="亭伊 陳" userId="9eae6a8ab703c330" providerId="LiveId" clId="{D871EB88-9A03-47EF-A5C8-FE8AC5D660F1}" dt="2021-10-24T17:33:03.246" v="660" actId="2711"/>
          <ac:spMkLst>
            <pc:docMk/>
            <pc:sldMk cId="3697343808" sldId="331"/>
            <ac:spMk id="1225" creationId="{00000000-0000-0000-0000-000000000000}"/>
          </ac:spMkLst>
        </pc:spChg>
        <pc:spChg chg="mod">
          <ac:chgData name="亭伊 陳" userId="9eae6a8ab703c330" providerId="LiveId" clId="{D871EB88-9A03-47EF-A5C8-FE8AC5D660F1}" dt="2021-10-24T17:33:03.246" v="660" actId="2711"/>
          <ac:spMkLst>
            <pc:docMk/>
            <pc:sldMk cId="3697343808" sldId="331"/>
            <ac:spMk id="1226" creationId="{00000000-0000-0000-0000-000000000000}"/>
          </ac:spMkLst>
        </pc:spChg>
        <pc:spChg chg="mod">
          <ac:chgData name="亭伊 陳" userId="9eae6a8ab703c330" providerId="LiveId" clId="{D871EB88-9A03-47EF-A5C8-FE8AC5D660F1}" dt="2021-10-24T17:33:03.246" v="660" actId="2711"/>
          <ac:spMkLst>
            <pc:docMk/>
            <pc:sldMk cId="3697343808" sldId="331"/>
            <ac:spMk id="1227" creationId="{00000000-0000-0000-0000-000000000000}"/>
          </ac:spMkLst>
        </pc:spChg>
        <pc:spChg chg="mod">
          <ac:chgData name="亭伊 陳" userId="9eae6a8ab703c330" providerId="LiveId" clId="{D871EB88-9A03-47EF-A5C8-FE8AC5D660F1}" dt="2021-10-24T17:33:03.246" v="660" actId="2711"/>
          <ac:spMkLst>
            <pc:docMk/>
            <pc:sldMk cId="3697343808" sldId="331"/>
            <ac:spMk id="1228" creationId="{00000000-0000-0000-0000-000000000000}"/>
          </ac:spMkLst>
        </pc:spChg>
        <pc:spChg chg="mod">
          <ac:chgData name="亭伊 陳" userId="9eae6a8ab703c330" providerId="LiveId" clId="{D871EB88-9A03-47EF-A5C8-FE8AC5D660F1}" dt="2021-10-24T17:33:03.246" v="660" actId="2711"/>
          <ac:spMkLst>
            <pc:docMk/>
            <pc:sldMk cId="3697343808" sldId="331"/>
            <ac:spMk id="1229" creationId="{00000000-0000-0000-0000-000000000000}"/>
          </ac:spMkLst>
        </pc:spChg>
        <pc:spChg chg="mod">
          <ac:chgData name="亭伊 陳" userId="9eae6a8ab703c330" providerId="LiveId" clId="{D871EB88-9A03-47EF-A5C8-FE8AC5D660F1}" dt="2021-10-24T17:33:03.246" v="660" actId="2711"/>
          <ac:spMkLst>
            <pc:docMk/>
            <pc:sldMk cId="3697343808" sldId="331"/>
            <ac:spMk id="1230" creationId="{00000000-0000-0000-0000-000000000000}"/>
          </ac:spMkLst>
        </pc:spChg>
        <pc:spChg chg="mod">
          <ac:chgData name="亭伊 陳" userId="9eae6a8ab703c330" providerId="LiveId" clId="{D871EB88-9A03-47EF-A5C8-FE8AC5D660F1}" dt="2021-10-24T17:33:03.246" v="660" actId="2711"/>
          <ac:spMkLst>
            <pc:docMk/>
            <pc:sldMk cId="3697343808" sldId="331"/>
            <ac:spMk id="1231" creationId="{00000000-0000-0000-0000-000000000000}"/>
          </ac:spMkLst>
        </pc:spChg>
        <pc:spChg chg="mod">
          <ac:chgData name="亭伊 陳" userId="9eae6a8ab703c330" providerId="LiveId" clId="{D871EB88-9A03-47EF-A5C8-FE8AC5D660F1}" dt="2021-10-24T17:33:03.246" v="660" actId="2711"/>
          <ac:spMkLst>
            <pc:docMk/>
            <pc:sldMk cId="3697343808" sldId="331"/>
            <ac:spMk id="1232" creationId="{00000000-0000-0000-0000-000000000000}"/>
          </ac:spMkLst>
        </pc:spChg>
        <pc:spChg chg="mod">
          <ac:chgData name="亭伊 陳" userId="9eae6a8ab703c330" providerId="LiveId" clId="{D871EB88-9A03-47EF-A5C8-FE8AC5D660F1}" dt="2021-10-24T17:33:03.246" v="660" actId="2711"/>
          <ac:spMkLst>
            <pc:docMk/>
            <pc:sldMk cId="3697343808" sldId="331"/>
            <ac:spMk id="1233" creationId="{00000000-0000-0000-0000-000000000000}"/>
          </ac:spMkLst>
        </pc:spChg>
        <pc:spChg chg="mod">
          <ac:chgData name="亭伊 陳" userId="9eae6a8ab703c330" providerId="LiveId" clId="{D871EB88-9A03-47EF-A5C8-FE8AC5D660F1}" dt="2021-10-24T17:33:03.246" v="660" actId="2711"/>
          <ac:spMkLst>
            <pc:docMk/>
            <pc:sldMk cId="3697343808" sldId="331"/>
            <ac:spMk id="1234" creationId="{00000000-0000-0000-0000-000000000000}"/>
          </ac:spMkLst>
        </pc:spChg>
        <pc:spChg chg="mod">
          <ac:chgData name="亭伊 陳" userId="9eae6a8ab703c330" providerId="LiveId" clId="{D871EB88-9A03-47EF-A5C8-FE8AC5D660F1}" dt="2021-10-24T17:33:03.246" v="660" actId="2711"/>
          <ac:spMkLst>
            <pc:docMk/>
            <pc:sldMk cId="3697343808" sldId="331"/>
            <ac:spMk id="1235" creationId="{00000000-0000-0000-0000-000000000000}"/>
          </ac:spMkLst>
        </pc:spChg>
        <pc:spChg chg="mod">
          <ac:chgData name="亭伊 陳" userId="9eae6a8ab703c330" providerId="LiveId" clId="{D871EB88-9A03-47EF-A5C8-FE8AC5D660F1}" dt="2021-10-24T17:33:03.246" v="660" actId="2711"/>
          <ac:spMkLst>
            <pc:docMk/>
            <pc:sldMk cId="3697343808" sldId="331"/>
            <ac:spMk id="1236" creationId="{00000000-0000-0000-0000-000000000000}"/>
          </ac:spMkLst>
        </pc:spChg>
        <pc:spChg chg="mod">
          <ac:chgData name="亭伊 陳" userId="9eae6a8ab703c330" providerId="LiveId" clId="{D871EB88-9A03-47EF-A5C8-FE8AC5D660F1}" dt="2021-10-24T17:33:03.246" v="660" actId="2711"/>
          <ac:spMkLst>
            <pc:docMk/>
            <pc:sldMk cId="3697343808" sldId="331"/>
            <ac:spMk id="1237" creationId="{00000000-0000-0000-0000-000000000000}"/>
          </ac:spMkLst>
        </pc:spChg>
        <pc:spChg chg="mod">
          <ac:chgData name="亭伊 陳" userId="9eae6a8ab703c330" providerId="LiveId" clId="{D871EB88-9A03-47EF-A5C8-FE8AC5D660F1}" dt="2021-10-24T17:33:03.246" v="660" actId="2711"/>
          <ac:spMkLst>
            <pc:docMk/>
            <pc:sldMk cId="3697343808" sldId="331"/>
            <ac:spMk id="1238" creationId="{00000000-0000-0000-0000-000000000000}"/>
          </ac:spMkLst>
        </pc:spChg>
        <pc:spChg chg="mod">
          <ac:chgData name="亭伊 陳" userId="9eae6a8ab703c330" providerId="LiveId" clId="{D871EB88-9A03-47EF-A5C8-FE8AC5D660F1}" dt="2021-10-24T17:33:03.246" v="660" actId="2711"/>
          <ac:spMkLst>
            <pc:docMk/>
            <pc:sldMk cId="3697343808" sldId="331"/>
            <ac:spMk id="1239" creationId="{00000000-0000-0000-0000-000000000000}"/>
          </ac:spMkLst>
        </pc:spChg>
        <pc:spChg chg="mod">
          <ac:chgData name="亭伊 陳" userId="9eae6a8ab703c330" providerId="LiveId" clId="{D871EB88-9A03-47EF-A5C8-FE8AC5D660F1}" dt="2021-10-24T17:33:03.246" v="660" actId="2711"/>
          <ac:spMkLst>
            <pc:docMk/>
            <pc:sldMk cId="3697343808" sldId="331"/>
            <ac:spMk id="1240" creationId="{00000000-0000-0000-0000-000000000000}"/>
          </ac:spMkLst>
        </pc:spChg>
        <pc:spChg chg="mod">
          <ac:chgData name="亭伊 陳" userId="9eae6a8ab703c330" providerId="LiveId" clId="{D871EB88-9A03-47EF-A5C8-FE8AC5D660F1}" dt="2021-10-24T17:33:03.246" v="660" actId="2711"/>
          <ac:spMkLst>
            <pc:docMk/>
            <pc:sldMk cId="3697343808" sldId="331"/>
            <ac:spMk id="1241" creationId="{00000000-0000-0000-0000-000000000000}"/>
          </ac:spMkLst>
        </pc:spChg>
        <pc:spChg chg="mod">
          <ac:chgData name="亭伊 陳" userId="9eae6a8ab703c330" providerId="LiveId" clId="{D871EB88-9A03-47EF-A5C8-FE8AC5D660F1}" dt="2021-10-24T17:33:03.246" v="660" actId="2711"/>
          <ac:spMkLst>
            <pc:docMk/>
            <pc:sldMk cId="3697343808" sldId="331"/>
            <ac:spMk id="1242" creationId="{00000000-0000-0000-0000-000000000000}"/>
          </ac:spMkLst>
        </pc:spChg>
        <pc:spChg chg="mod">
          <ac:chgData name="亭伊 陳" userId="9eae6a8ab703c330" providerId="LiveId" clId="{D871EB88-9A03-47EF-A5C8-FE8AC5D660F1}" dt="2021-10-24T17:33:03.246" v="660" actId="2711"/>
          <ac:spMkLst>
            <pc:docMk/>
            <pc:sldMk cId="3697343808" sldId="331"/>
            <ac:spMk id="1243" creationId="{00000000-0000-0000-0000-000000000000}"/>
          </ac:spMkLst>
        </pc:spChg>
        <pc:spChg chg="mod">
          <ac:chgData name="亭伊 陳" userId="9eae6a8ab703c330" providerId="LiveId" clId="{D871EB88-9A03-47EF-A5C8-FE8AC5D660F1}" dt="2021-10-24T17:33:03.246" v="660" actId="2711"/>
          <ac:spMkLst>
            <pc:docMk/>
            <pc:sldMk cId="3697343808" sldId="331"/>
            <ac:spMk id="1244" creationId="{00000000-0000-0000-0000-000000000000}"/>
          </ac:spMkLst>
        </pc:spChg>
        <pc:spChg chg="mod">
          <ac:chgData name="亭伊 陳" userId="9eae6a8ab703c330" providerId="LiveId" clId="{D871EB88-9A03-47EF-A5C8-FE8AC5D660F1}" dt="2021-10-24T17:33:03.246" v="660" actId="2711"/>
          <ac:spMkLst>
            <pc:docMk/>
            <pc:sldMk cId="3697343808" sldId="331"/>
            <ac:spMk id="1245" creationId="{00000000-0000-0000-0000-000000000000}"/>
          </ac:spMkLst>
        </pc:spChg>
        <pc:spChg chg="mod">
          <ac:chgData name="亭伊 陳" userId="9eae6a8ab703c330" providerId="LiveId" clId="{D871EB88-9A03-47EF-A5C8-FE8AC5D660F1}" dt="2021-10-24T17:33:03.246" v="660" actId="2711"/>
          <ac:spMkLst>
            <pc:docMk/>
            <pc:sldMk cId="3697343808" sldId="331"/>
            <ac:spMk id="1246" creationId="{00000000-0000-0000-0000-000000000000}"/>
          </ac:spMkLst>
        </pc:spChg>
        <pc:spChg chg="mod">
          <ac:chgData name="亭伊 陳" userId="9eae6a8ab703c330" providerId="LiveId" clId="{D871EB88-9A03-47EF-A5C8-FE8AC5D660F1}" dt="2021-10-24T17:33:03.246" v="660" actId="2711"/>
          <ac:spMkLst>
            <pc:docMk/>
            <pc:sldMk cId="3697343808" sldId="331"/>
            <ac:spMk id="1247" creationId="{00000000-0000-0000-0000-000000000000}"/>
          </ac:spMkLst>
        </pc:spChg>
        <pc:spChg chg="mod">
          <ac:chgData name="亭伊 陳" userId="9eae6a8ab703c330" providerId="LiveId" clId="{D871EB88-9A03-47EF-A5C8-FE8AC5D660F1}" dt="2021-10-24T17:33:03.246" v="660" actId="2711"/>
          <ac:spMkLst>
            <pc:docMk/>
            <pc:sldMk cId="3697343808" sldId="331"/>
            <ac:spMk id="1248" creationId="{00000000-0000-0000-0000-000000000000}"/>
          </ac:spMkLst>
        </pc:spChg>
        <pc:spChg chg="mod">
          <ac:chgData name="亭伊 陳" userId="9eae6a8ab703c330" providerId="LiveId" clId="{D871EB88-9A03-47EF-A5C8-FE8AC5D660F1}" dt="2021-10-24T17:33:03.246" v="660" actId="2711"/>
          <ac:spMkLst>
            <pc:docMk/>
            <pc:sldMk cId="3697343808" sldId="331"/>
            <ac:spMk id="1249" creationId="{00000000-0000-0000-0000-000000000000}"/>
          </ac:spMkLst>
        </pc:spChg>
        <pc:spChg chg="mod">
          <ac:chgData name="亭伊 陳" userId="9eae6a8ab703c330" providerId="LiveId" clId="{D871EB88-9A03-47EF-A5C8-FE8AC5D660F1}" dt="2021-10-24T17:33:03.246" v="660" actId="2711"/>
          <ac:spMkLst>
            <pc:docMk/>
            <pc:sldMk cId="3697343808" sldId="331"/>
            <ac:spMk id="1250" creationId="{00000000-0000-0000-0000-000000000000}"/>
          </ac:spMkLst>
        </pc:spChg>
        <pc:spChg chg="mod">
          <ac:chgData name="亭伊 陳" userId="9eae6a8ab703c330" providerId="LiveId" clId="{D871EB88-9A03-47EF-A5C8-FE8AC5D660F1}" dt="2021-10-24T17:33:03.246" v="660" actId="2711"/>
          <ac:spMkLst>
            <pc:docMk/>
            <pc:sldMk cId="3697343808" sldId="331"/>
            <ac:spMk id="1251" creationId="{00000000-0000-0000-0000-000000000000}"/>
          </ac:spMkLst>
        </pc:spChg>
        <pc:spChg chg="mod">
          <ac:chgData name="亭伊 陳" userId="9eae6a8ab703c330" providerId="LiveId" clId="{D871EB88-9A03-47EF-A5C8-FE8AC5D660F1}" dt="2021-10-24T17:33:03.246" v="660" actId="2711"/>
          <ac:spMkLst>
            <pc:docMk/>
            <pc:sldMk cId="3697343808" sldId="331"/>
            <ac:spMk id="1252" creationId="{00000000-0000-0000-0000-000000000000}"/>
          </ac:spMkLst>
        </pc:spChg>
        <pc:spChg chg="mod">
          <ac:chgData name="亭伊 陳" userId="9eae6a8ab703c330" providerId="LiveId" clId="{D871EB88-9A03-47EF-A5C8-FE8AC5D660F1}" dt="2021-10-24T17:33:03.246" v="660" actId="2711"/>
          <ac:spMkLst>
            <pc:docMk/>
            <pc:sldMk cId="3697343808" sldId="331"/>
            <ac:spMk id="1253" creationId="{00000000-0000-0000-0000-000000000000}"/>
          </ac:spMkLst>
        </pc:spChg>
        <pc:spChg chg="mod">
          <ac:chgData name="亭伊 陳" userId="9eae6a8ab703c330" providerId="LiveId" clId="{D871EB88-9A03-47EF-A5C8-FE8AC5D660F1}" dt="2021-10-24T17:33:03.246" v="660" actId="2711"/>
          <ac:spMkLst>
            <pc:docMk/>
            <pc:sldMk cId="3697343808" sldId="331"/>
            <ac:spMk id="1254" creationId="{00000000-0000-0000-0000-000000000000}"/>
          </ac:spMkLst>
        </pc:spChg>
        <pc:spChg chg="mod">
          <ac:chgData name="亭伊 陳" userId="9eae6a8ab703c330" providerId="LiveId" clId="{D871EB88-9A03-47EF-A5C8-FE8AC5D660F1}" dt="2021-10-24T17:33:03.246" v="660" actId="2711"/>
          <ac:spMkLst>
            <pc:docMk/>
            <pc:sldMk cId="3697343808" sldId="331"/>
            <ac:spMk id="1255" creationId="{00000000-0000-0000-0000-000000000000}"/>
          </ac:spMkLst>
        </pc:spChg>
        <pc:spChg chg="mod">
          <ac:chgData name="亭伊 陳" userId="9eae6a8ab703c330" providerId="LiveId" clId="{D871EB88-9A03-47EF-A5C8-FE8AC5D660F1}" dt="2021-10-24T17:33:03.246" v="660" actId="2711"/>
          <ac:spMkLst>
            <pc:docMk/>
            <pc:sldMk cId="3697343808" sldId="331"/>
            <ac:spMk id="1256" creationId="{00000000-0000-0000-0000-000000000000}"/>
          </ac:spMkLst>
        </pc:spChg>
        <pc:spChg chg="mod">
          <ac:chgData name="亭伊 陳" userId="9eae6a8ab703c330" providerId="LiveId" clId="{D871EB88-9A03-47EF-A5C8-FE8AC5D660F1}" dt="2021-10-24T17:33:03.246" v="660" actId="2711"/>
          <ac:spMkLst>
            <pc:docMk/>
            <pc:sldMk cId="3697343808" sldId="331"/>
            <ac:spMk id="1257" creationId="{00000000-0000-0000-0000-000000000000}"/>
          </ac:spMkLst>
        </pc:spChg>
        <pc:spChg chg="mod">
          <ac:chgData name="亭伊 陳" userId="9eae6a8ab703c330" providerId="LiveId" clId="{D871EB88-9A03-47EF-A5C8-FE8AC5D660F1}" dt="2021-10-24T17:33:03.246" v="660" actId="2711"/>
          <ac:spMkLst>
            <pc:docMk/>
            <pc:sldMk cId="3697343808" sldId="331"/>
            <ac:spMk id="1258" creationId="{00000000-0000-0000-0000-000000000000}"/>
          </ac:spMkLst>
        </pc:spChg>
        <pc:spChg chg="mod">
          <ac:chgData name="亭伊 陳" userId="9eae6a8ab703c330" providerId="LiveId" clId="{D871EB88-9A03-47EF-A5C8-FE8AC5D660F1}" dt="2021-10-24T17:33:03.246" v="660" actId="2711"/>
          <ac:spMkLst>
            <pc:docMk/>
            <pc:sldMk cId="3697343808" sldId="331"/>
            <ac:spMk id="1259" creationId="{00000000-0000-0000-0000-000000000000}"/>
          </ac:spMkLst>
        </pc:spChg>
        <pc:spChg chg="mod">
          <ac:chgData name="亭伊 陳" userId="9eae6a8ab703c330" providerId="LiveId" clId="{D871EB88-9A03-47EF-A5C8-FE8AC5D660F1}" dt="2021-10-24T17:33:03.246" v="660" actId="2711"/>
          <ac:spMkLst>
            <pc:docMk/>
            <pc:sldMk cId="3697343808" sldId="331"/>
            <ac:spMk id="1260" creationId="{00000000-0000-0000-0000-000000000000}"/>
          </ac:spMkLst>
        </pc:spChg>
        <pc:spChg chg="mod">
          <ac:chgData name="亭伊 陳" userId="9eae6a8ab703c330" providerId="LiveId" clId="{D871EB88-9A03-47EF-A5C8-FE8AC5D660F1}" dt="2021-10-24T17:33:03.246" v="660" actId="2711"/>
          <ac:spMkLst>
            <pc:docMk/>
            <pc:sldMk cId="3697343808" sldId="331"/>
            <ac:spMk id="1261" creationId="{00000000-0000-0000-0000-000000000000}"/>
          </ac:spMkLst>
        </pc:spChg>
        <pc:spChg chg="mod">
          <ac:chgData name="亭伊 陳" userId="9eae6a8ab703c330" providerId="LiveId" clId="{D871EB88-9A03-47EF-A5C8-FE8AC5D660F1}" dt="2021-10-24T17:33:03.246" v="660" actId="2711"/>
          <ac:spMkLst>
            <pc:docMk/>
            <pc:sldMk cId="3697343808" sldId="331"/>
            <ac:spMk id="1262" creationId="{00000000-0000-0000-0000-000000000000}"/>
          </ac:spMkLst>
        </pc:spChg>
        <pc:spChg chg="mod">
          <ac:chgData name="亭伊 陳" userId="9eae6a8ab703c330" providerId="LiveId" clId="{D871EB88-9A03-47EF-A5C8-FE8AC5D660F1}" dt="2021-10-24T17:33:03.246" v="660" actId="2711"/>
          <ac:spMkLst>
            <pc:docMk/>
            <pc:sldMk cId="3697343808" sldId="331"/>
            <ac:spMk id="1263" creationId="{00000000-0000-0000-0000-000000000000}"/>
          </ac:spMkLst>
        </pc:spChg>
        <pc:spChg chg="mod">
          <ac:chgData name="亭伊 陳" userId="9eae6a8ab703c330" providerId="LiveId" clId="{D871EB88-9A03-47EF-A5C8-FE8AC5D660F1}" dt="2021-10-24T17:33:03.246" v="660" actId="2711"/>
          <ac:spMkLst>
            <pc:docMk/>
            <pc:sldMk cId="3697343808" sldId="331"/>
            <ac:spMk id="1264" creationId="{00000000-0000-0000-0000-000000000000}"/>
          </ac:spMkLst>
        </pc:spChg>
        <pc:spChg chg="mod">
          <ac:chgData name="亭伊 陳" userId="9eae6a8ab703c330" providerId="LiveId" clId="{D871EB88-9A03-47EF-A5C8-FE8AC5D660F1}" dt="2021-10-24T17:33:03.246" v="660" actId="2711"/>
          <ac:spMkLst>
            <pc:docMk/>
            <pc:sldMk cId="3697343808" sldId="331"/>
            <ac:spMk id="1265" creationId="{00000000-0000-0000-0000-000000000000}"/>
          </ac:spMkLst>
        </pc:spChg>
        <pc:spChg chg="mod">
          <ac:chgData name="亭伊 陳" userId="9eae6a8ab703c330" providerId="LiveId" clId="{D871EB88-9A03-47EF-A5C8-FE8AC5D660F1}" dt="2021-10-24T17:33:03.246" v="660" actId="2711"/>
          <ac:spMkLst>
            <pc:docMk/>
            <pc:sldMk cId="3697343808" sldId="331"/>
            <ac:spMk id="1266" creationId="{00000000-0000-0000-0000-000000000000}"/>
          </ac:spMkLst>
        </pc:spChg>
        <pc:spChg chg="mod">
          <ac:chgData name="亭伊 陳" userId="9eae6a8ab703c330" providerId="LiveId" clId="{D871EB88-9A03-47EF-A5C8-FE8AC5D660F1}" dt="2021-10-24T17:33:03.246" v="660" actId="2711"/>
          <ac:spMkLst>
            <pc:docMk/>
            <pc:sldMk cId="3697343808" sldId="331"/>
            <ac:spMk id="1267" creationId="{00000000-0000-0000-0000-000000000000}"/>
          </ac:spMkLst>
        </pc:spChg>
        <pc:spChg chg="mod">
          <ac:chgData name="亭伊 陳" userId="9eae6a8ab703c330" providerId="LiveId" clId="{D871EB88-9A03-47EF-A5C8-FE8AC5D660F1}" dt="2021-10-24T17:33:03.246" v="660" actId="2711"/>
          <ac:spMkLst>
            <pc:docMk/>
            <pc:sldMk cId="3697343808" sldId="331"/>
            <ac:spMk id="1268" creationId="{00000000-0000-0000-0000-000000000000}"/>
          </ac:spMkLst>
        </pc:spChg>
        <pc:spChg chg="mod">
          <ac:chgData name="亭伊 陳" userId="9eae6a8ab703c330" providerId="LiveId" clId="{D871EB88-9A03-47EF-A5C8-FE8AC5D660F1}" dt="2021-10-24T17:33:03.246" v="660" actId="2711"/>
          <ac:spMkLst>
            <pc:docMk/>
            <pc:sldMk cId="3697343808" sldId="331"/>
            <ac:spMk id="1269" creationId="{00000000-0000-0000-0000-000000000000}"/>
          </ac:spMkLst>
        </pc:spChg>
        <pc:spChg chg="mod">
          <ac:chgData name="亭伊 陳" userId="9eae6a8ab703c330" providerId="LiveId" clId="{D871EB88-9A03-47EF-A5C8-FE8AC5D660F1}" dt="2021-10-24T17:33:03.246" v="660" actId="2711"/>
          <ac:spMkLst>
            <pc:docMk/>
            <pc:sldMk cId="3697343808" sldId="331"/>
            <ac:spMk id="1270" creationId="{00000000-0000-0000-0000-000000000000}"/>
          </ac:spMkLst>
        </pc:spChg>
        <pc:spChg chg="mod">
          <ac:chgData name="亭伊 陳" userId="9eae6a8ab703c330" providerId="LiveId" clId="{D871EB88-9A03-47EF-A5C8-FE8AC5D660F1}" dt="2021-10-24T17:33:03.246" v="660" actId="2711"/>
          <ac:spMkLst>
            <pc:docMk/>
            <pc:sldMk cId="3697343808" sldId="331"/>
            <ac:spMk id="1271" creationId="{00000000-0000-0000-0000-000000000000}"/>
          </ac:spMkLst>
        </pc:spChg>
        <pc:spChg chg="mod">
          <ac:chgData name="亭伊 陳" userId="9eae6a8ab703c330" providerId="LiveId" clId="{D871EB88-9A03-47EF-A5C8-FE8AC5D660F1}" dt="2021-10-24T17:33:03.246" v="660" actId="2711"/>
          <ac:spMkLst>
            <pc:docMk/>
            <pc:sldMk cId="3697343808" sldId="331"/>
            <ac:spMk id="1272" creationId="{00000000-0000-0000-0000-000000000000}"/>
          </ac:spMkLst>
        </pc:spChg>
        <pc:spChg chg="mod">
          <ac:chgData name="亭伊 陳" userId="9eae6a8ab703c330" providerId="LiveId" clId="{D871EB88-9A03-47EF-A5C8-FE8AC5D660F1}" dt="2021-10-24T17:33:03.246" v="660" actId="2711"/>
          <ac:spMkLst>
            <pc:docMk/>
            <pc:sldMk cId="3697343808" sldId="331"/>
            <ac:spMk id="1273" creationId="{00000000-0000-0000-0000-000000000000}"/>
          </ac:spMkLst>
        </pc:spChg>
        <pc:spChg chg="mod">
          <ac:chgData name="亭伊 陳" userId="9eae6a8ab703c330" providerId="LiveId" clId="{D871EB88-9A03-47EF-A5C8-FE8AC5D660F1}" dt="2021-10-24T17:33:03.246" v="660" actId="2711"/>
          <ac:spMkLst>
            <pc:docMk/>
            <pc:sldMk cId="3697343808" sldId="331"/>
            <ac:spMk id="1274" creationId="{00000000-0000-0000-0000-000000000000}"/>
          </ac:spMkLst>
        </pc:spChg>
        <pc:spChg chg="mod">
          <ac:chgData name="亭伊 陳" userId="9eae6a8ab703c330" providerId="LiveId" clId="{D871EB88-9A03-47EF-A5C8-FE8AC5D660F1}" dt="2021-10-24T17:33:03.246" v="660" actId="2711"/>
          <ac:spMkLst>
            <pc:docMk/>
            <pc:sldMk cId="3697343808" sldId="331"/>
            <ac:spMk id="1275" creationId="{00000000-0000-0000-0000-000000000000}"/>
          </ac:spMkLst>
        </pc:spChg>
        <pc:spChg chg="mod">
          <ac:chgData name="亭伊 陳" userId="9eae6a8ab703c330" providerId="LiveId" clId="{D871EB88-9A03-47EF-A5C8-FE8AC5D660F1}" dt="2021-10-24T17:33:03.246" v="660" actId="2711"/>
          <ac:spMkLst>
            <pc:docMk/>
            <pc:sldMk cId="3697343808" sldId="331"/>
            <ac:spMk id="1276" creationId="{00000000-0000-0000-0000-000000000000}"/>
          </ac:spMkLst>
        </pc:spChg>
        <pc:spChg chg="mod">
          <ac:chgData name="亭伊 陳" userId="9eae6a8ab703c330" providerId="LiveId" clId="{D871EB88-9A03-47EF-A5C8-FE8AC5D660F1}" dt="2021-10-24T17:33:03.246" v="660" actId="2711"/>
          <ac:spMkLst>
            <pc:docMk/>
            <pc:sldMk cId="3697343808" sldId="331"/>
            <ac:spMk id="1277" creationId="{00000000-0000-0000-0000-000000000000}"/>
          </ac:spMkLst>
        </pc:spChg>
        <pc:spChg chg="mod">
          <ac:chgData name="亭伊 陳" userId="9eae6a8ab703c330" providerId="LiveId" clId="{D871EB88-9A03-47EF-A5C8-FE8AC5D660F1}" dt="2021-10-24T17:33:03.246" v="660" actId="2711"/>
          <ac:spMkLst>
            <pc:docMk/>
            <pc:sldMk cId="3697343808" sldId="331"/>
            <ac:spMk id="1278" creationId="{00000000-0000-0000-0000-000000000000}"/>
          </ac:spMkLst>
        </pc:spChg>
        <pc:spChg chg="mod">
          <ac:chgData name="亭伊 陳" userId="9eae6a8ab703c330" providerId="LiveId" clId="{D871EB88-9A03-47EF-A5C8-FE8AC5D660F1}" dt="2021-10-24T17:33:03.246" v="660" actId="2711"/>
          <ac:spMkLst>
            <pc:docMk/>
            <pc:sldMk cId="3697343808" sldId="331"/>
            <ac:spMk id="1279" creationId="{00000000-0000-0000-0000-000000000000}"/>
          </ac:spMkLst>
        </pc:spChg>
        <pc:spChg chg="mod">
          <ac:chgData name="亭伊 陳" userId="9eae6a8ab703c330" providerId="LiveId" clId="{D871EB88-9A03-47EF-A5C8-FE8AC5D660F1}" dt="2021-10-24T17:33:03.246" v="660" actId="2711"/>
          <ac:spMkLst>
            <pc:docMk/>
            <pc:sldMk cId="3697343808" sldId="331"/>
            <ac:spMk id="1280" creationId="{00000000-0000-0000-0000-000000000000}"/>
          </ac:spMkLst>
        </pc:spChg>
        <pc:spChg chg="mod">
          <ac:chgData name="亭伊 陳" userId="9eae6a8ab703c330" providerId="LiveId" clId="{D871EB88-9A03-47EF-A5C8-FE8AC5D660F1}" dt="2021-10-24T17:33:03.246" v="660" actId="2711"/>
          <ac:spMkLst>
            <pc:docMk/>
            <pc:sldMk cId="3697343808" sldId="331"/>
            <ac:spMk id="1281" creationId="{00000000-0000-0000-0000-000000000000}"/>
          </ac:spMkLst>
        </pc:spChg>
        <pc:spChg chg="mod">
          <ac:chgData name="亭伊 陳" userId="9eae6a8ab703c330" providerId="LiveId" clId="{D871EB88-9A03-47EF-A5C8-FE8AC5D660F1}" dt="2021-10-24T17:33:03.246" v="660" actId="2711"/>
          <ac:spMkLst>
            <pc:docMk/>
            <pc:sldMk cId="3697343808" sldId="331"/>
            <ac:spMk id="1282" creationId="{00000000-0000-0000-0000-000000000000}"/>
          </ac:spMkLst>
        </pc:spChg>
        <pc:spChg chg="mod">
          <ac:chgData name="亭伊 陳" userId="9eae6a8ab703c330" providerId="LiveId" clId="{D871EB88-9A03-47EF-A5C8-FE8AC5D660F1}" dt="2021-10-24T17:33:03.246" v="660" actId="2711"/>
          <ac:spMkLst>
            <pc:docMk/>
            <pc:sldMk cId="3697343808" sldId="331"/>
            <ac:spMk id="1283" creationId="{00000000-0000-0000-0000-000000000000}"/>
          </ac:spMkLst>
        </pc:spChg>
        <pc:spChg chg="mod">
          <ac:chgData name="亭伊 陳" userId="9eae6a8ab703c330" providerId="LiveId" clId="{D871EB88-9A03-47EF-A5C8-FE8AC5D660F1}" dt="2021-10-24T17:33:03.246" v="660" actId="2711"/>
          <ac:spMkLst>
            <pc:docMk/>
            <pc:sldMk cId="3697343808" sldId="331"/>
            <ac:spMk id="1284" creationId="{00000000-0000-0000-0000-000000000000}"/>
          </ac:spMkLst>
        </pc:spChg>
        <pc:spChg chg="mod">
          <ac:chgData name="亭伊 陳" userId="9eae6a8ab703c330" providerId="LiveId" clId="{D871EB88-9A03-47EF-A5C8-FE8AC5D660F1}" dt="2021-10-24T17:33:03.246" v="660" actId="2711"/>
          <ac:spMkLst>
            <pc:docMk/>
            <pc:sldMk cId="3697343808" sldId="331"/>
            <ac:spMk id="1285" creationId="{00000000-0000-0000-0000-000000000000}"/>
          </ac:spMkLst>
        </pc:spChg>
        <pc:spChg chg="mod">
          <ac:chgData name="亭伊 陳" userId="9eae6a8ab703c330" providerId="LiveId" clId="{D871EB88-9A03-47EF-A5C8-FE8AC5D660F1}" dt="2021-10-24T17:33:03.246" v="660" actId="2711"/>
          <ac:spMkLst>
            <pc:docMk/>
            <pc:sldMk cId="3697343808" sldId="331"/>
            <ac:spMk id="1286" creationId="{00000000-0000-0000-0000-000000000000}"/>
          </ac:spMkLst>
        </pc:spChg>
        <pc:spChg chg="mod">
          <ac:chgData name="亭伊 陳" userId="9eae6a8ab703c330" providerId="LiveId" clId="{D871EB88-9A03-47EF-A5C8-FE8AC5D660F1}" dt="2021-10-24T17:33:03.246" v="660" actId="2711"/>
          <ac:spMkLst>
            <pc:docMk/>
            <pc:sldMk cId="3697343808" sldId="331"/>
            <ac:spMk id="1287" creationId="{00000000-0000-0000-0000-000000000000}"/>
          </ac:spMkLst>
        </pc:spChg>
        <pc:spChg chg="mod">
          <ac:chgData name="亭伊 陳" userId="9eae6a8ab703c330" providerId="LiveId" clId="{D871EB88-9A03-47EF-A5C8-FE8AC5D660F1}" dt="2021-10-24T17:33:03.246" v="660" actId="2711"/>
          <ac:spMkLst>
            <pc:docMk/>
            <pc:sldMk cId="3697343808" sldId="331"/>
            <ac:spMk id="1288" creationId="{00000000-0000-0000-0000-000000000000}"/>
          </ac:spMkLst>
        </pc:spChg>
        <pc:spChg chg="mod">
          <ac:chgData name="亭伊 陳" userId="9eae6a8ab703c330" providerId="LiveId" clId="{D871EB88-9A03-47EF-A5C8-FE8AC5D660F1}" dt="2021-10-24T17:33:03.246" v="660" actId="2711"/>
          <ac:spMkLst>
            <pc:docMk/>
            <pc:sldMk cId="3697343808" sldId="331"/>
            <ac:spMk id="1289" creationId="{00000000-0000-0000-0000-000000000000}"/>
          </ac:spMkLst>
        </pc:spChg>
        <pc:spChg chg="mod">
          <ac:chgData name="亭伊 陳" userId="9eae6a8ab703c330" providerId="LiveId" clId="{D871EB88-9A03-47EF-A5C8-FE8AC5D660F1}" dt="2021-10-24T17:33:03.246" v="660" actId="2711"/>
          <ac:spMkLst>
            <pc:docMk/>
            <pc:sldMk cId="3697343808" sldId="331"/>
            <ac:spMk id="1290" creationId="{00000000-0000-0000-0000-000000000000}"/>
          </ac:spMkLst>
        </pc:spChg>
        <pc:spChg chg="mod">
          <ac:chgData name="亭伊 陳" userId="9eae6a8ab703c330" providerId="LiveId" clId="{D871EB88-9A03-47EF-A5C8-FE8AC5D660F1}" dt="2021-10-24T17:33:03.246" v="660" actId="2711"/>
          <ac:spMkLst>
            <pc:docMk/>
            <pc:sldMk cId="3697343808" sldId="331"/>
            <ac:spMk id="1291" creationId="{00000000-0000-0000-0000-000000000000}"/>
          </ac:spMkLst>
        </pc:spChg>
        <pc:spChg chg="mod">
          <ac:chgData name="亭伊 陳" userId="9eae6a8ab703c330" providerId="LiveId" clId="{D871EB88-9A03-47EF-A5C8-FE8AC5D660F1}" dt="2021-10-24T17:33:03.246" v="660" actId="2711"/>
          <ac:spMkLst>
            <pc:docMk/>
            <pc:sldMk cId="3697343808" sldId="331"/>
            <ac:spMk id="1292" creationId="{00000000-0000-0000-0000-000000000000}"/>
          </ac:spMkLst>
        </pc:spChg>
        <pc:spChg chg="mod">
          <ac:chgData name="亭伊 陳" userId="9eae6a8ab703c330" providerId="LiveId" clId="{D871EB88-9A03-47EF-A5C8-FE8AC5D660F1}" dt="2021-10-24T17:33:03.246" v="660" actId="2711"/>
          <ac:spMkLst>
            <pc:docMk/>
            <pc:sldMk cId="3697343808" sldId="331"/>
            <ac:spMk id="1293" creationId="{00000000-0000-0000-0000-000000000000}"/>
          </ac:spMkLst>
        </pc:spChg>
        <pc:spChg chg="mod">
          <ac:chgData name="亭伊 陳" userId="9eae6a8ab703c330" providerId="LiveId" clId="{D871EB88-9A03-47EF-A5C8-FE8AC5D660F1}" dt="2021-10-24T17:33:03.246" v="660" actId="2711"/>
          <ac:spMkLst>
            <pc:docMk/>
            <pc:sldMk cId="3697343808" sldId="331"/>
            <ac:spMk id="1294" creationId="{00000000-0000-0000-0000-000000000000}"/>
          </ac:spMkLst>
        </pc:spChg>
        <pc:spChg chg="mod">
          <ac:chgData name="亭伊 陳" userId="9eae6a8ab703c330" providerId="LiveId" clId="{D871EB88-9A03-47EF-A5C8-FE8AC5D660F1}" dt="2021-10-24T17:33:03.246" v="660" actId="2711"/>
          <ac:spMkLst>
            <pc:docMk/>
            <pc:sldMk cId="3697343808" sldId="331"/>
            <ac:spMk id="1295" creationId="{00000000-0000-0000-0000-000000000000}"/>
          </ac:spMkLst>
        </pc:spChg>
        <pc:spChg chg="mod">
          <ac:chgData name="亭伊 陳" userId="9eae6a8ab703c330" providerId="LiveId" clId="{D871EB88-9A03-47EF-A5C8-FE8AC5D660F1}" dt="2021-10-24T17:33:03.246" v="660" actId="2711"/>
          <ac:spMkLst>
            <pc:docMk/>
            <pc:sldMk cId="3697343808" sldId="331"/>
            <ac:spMk id="1296" creationId="{00000000-0000-0000-0000-000000000000}"/>
          </ac:spMkLst>
        </pc:spChg>
        <pc:spChg chg="mod">
          <ac:chgData name="亭伊 陳" userId="9eae6a8ab703c330" providerId="LiveId" clId="{D871EB88-9A03-47EF-A5C8-FE8AC5D660F1}" dt="2021-10-24T17:33:03.246" v="660" actId="2711"/>
          <ac:spMkLst>
            <pc:docMk/>
            <pc:sldMk cId="3697343808" sldId="331"/>
            <ac:spMk id="1297" creationId="{00000000-0000-0000-0000-000000000000}"/>
          </ac:spMkLst>
        </pc:spChg>
        <pc:spChg chg="mod">
          <ac:chgData name="亭伊 陳" userId="9eae6a8ab703c330" providerId="LiveId" clId="{D871EB88-9A03-47EF-A5C8-FE8AC5D660F1}" dt="2021-10-24T17:33:03.246" v="660" actId="2711"/>
          <ac:spMkLst>
            <pc:docMk/>
            <pc:sldMk cId="3697343808" sldId="331"/>
            <ac:spMk id="1298" creationId="{00000000-0000-0000-0000-000000000000}"/>
          </ac:spMkLst>
        </pc:spChg>
        <pc:spChg chg="mod">
          <ac:chgData name="亭伊 陳" userId="9eae6a8ab703c330" providerId="LiveId" clId="{D871EB88-9A03-47EF-A5C8-FE8AC5D660F1}" dt="2021-10-24T17:33:03.246" v="660" actId="2711"/>
          <ac:spMkLst>
            <pc:docMk/>
            <pc:sldMk cId="3697343808" sldId="331"/>
            <ac:spMk id="1299" creationId="{00000000-0000-0000-0000-000000000000}"/>
          </ac:spMkLst>
        </pc:spChg>
        <pc:spChg chg="mod">
          <ac:chgData name="亭伊 陳" userId="9eae6a8ab703c330" providerId="LiveId" clId="{D871EB88-9A03-47EF-A5C8-FE8AC5D660F1}" dt="2021-10-24T17:33:03.246" v="660" actId="2711"/>
          <ac:spMkLst>
            <pc:docMk/>
            <pc:sldMk cId="3697343808" sldId="331"/>
            <ac:spMk id="1300" creationId="{00000000-0000-0000-0000-000000000000}"/>
          </ac:spMkLst>
        </pc:spChg>
        <pc:spChg chg="mod">
          <ac:chgData name="亭伊 陳" userId="9eae6a8ab703c330" providerId="LiveId" clId="{D871EB88-9A03-47EF-A5C8-FE8AC5D660F1}" dt="2021-10-24T17:33:03.246" v="660" actId="2711"/>
          <ac:spMkLst>
            <pc:docMk/>
            <pc:sldMk cId="3697343808" sldId="331"/>
            <ac:spMk id="1301" creationId="{00000000-0000-0000-0000-000000000000}"/>
          </ac:spMkLst>
        </pc:spChg>
        <pc:spChg chg="mod">
          <ac:chgData name="亭伊 陳" userId="9eae6a8ab703c330" providerId="LiveId" clId="{D871EB88-9A03-47EF-A5C8-FE8AC5D660F1}" dt="2021-10-24T17:33:03.246" v="660" actId="2711"/>
          <ac:spMkLst>
            <pc:docMk/>
            <pc:sldMk cId="3697343808" sldId="331"/>
            <ac:spMk id="1302" creationId="{00000000-0000-0000-0000-000000000000}"/>
          </ac:spMkLst>
        </pc:spChg>
        <pc:spChg chg="mod">
          <ac:chgData name="亭伊 陳" userId="9eae6a8ab703c330" providerId="LiveId" clId="{D871EB88-9A03-47EF-A5C8-FE8AC5D660F1}" dt="2021-10-24T17:33:03.246" v="660" actId="2711"/>
          <ac:spMkLst>
            <pc:docMk/>
            <pc:sldMk cId="3697343808" sldId="331"/>
            <ac:spMk id="1303" creationId="{00000000-0000-0000-0000-000000000000}"/>
          </ac:spMkLst>
        </pc:spChg>
        <pc:spChg chg="mod">
          <ac:chgData name="亭伊 陳" userId="9eae6a8ab703c330" providerId="LiveId" clId="{D871EB88-9A03-47EF-A5C8-FE8AC5D660F1}" dt="2021-10-24T17:33:03.246" v="660" actId="2711"/>
          <ac:spMkLst>
            <pc:docMk/>
            <pc:sldMk cId="3697343808" sldId="331"/>
            <ac:spMk id="1304" creationId="{00000000-0000-0000-0000-000000000000}"/>
          </ac:spMkLst>
        </pc:spChg>
        <pc:spChg chg="mod">
          <ac:chgData name="亭伊 陳" userId="9eae6a8ab703c330" providerId="LiveId" clId="{D871EB88-9A03-47EF-A5C8-FE8AC5D660F1}" dt="2021-10-24T17:33:03.246" v="660" actId="2711"/>
          <ac:spMkLst>
            <pc:docMk/>
            <pc:sldMk cId="3697343808" sldId="331"/>
            <ac:spMk id="1305" creationId="{00000000-0000-0000-0000-000000000000}"/>
          </ac:spMkLst>
        </pc:spChg>
        <pc:spChg chg="mod">
          <ac:chgData name="亭伊 陳" userId="9eae6a8ab703c330" providerId="LiveId" clId="{D871EB88-9A03-47EF-A5C8-FE8AC5D660F1}" dt="2021-10-24T17:33:03.246" v="660" actId="2711"/>
          <ac:spMkLst>
            <pc:docMk/>
            <pc:sldMk cId="3697343808" sldId="331"/>
            <ac:spMk id="1306" creationId="{00000000-0000-0000-0000-000000000000}"/>
          </ac:spMkLst>
        </pc:spChg>
        <pc:spChg chg="mod">
          <ac:chgData name="亭伊 陳" userId="9eae6a8ab703c330" providerId="LiveId" clId="{D871EB88-9A03-47EF-A5C8-FE8AC5D660F1}" dt="2021-10-24T17:33:03.246" v="660" actId="2711"/>
          <ac:spMkLst>
            <pc:docMk/>
            <pc:sldMk cId="3697343808" sldId="331"/>
            <ac:spMk id="1307" creationId="{00000000-0000-0000-0000-000000000000}"/>
          </ac:spMkLst>
        </pc:spChg>
        <pc:spChg chg="mod">
          <ac:chgData name="亭伊 陳" userId="9eae6a8ab703c330" providerId="LiveId" clId="{D871EB88-9A03-47EF-A5C8-FE8AC5D660F1}" dt="2021-10-24T17:33:03.246" v="660" actId="2711"/>
          <ac:spMkLst>
            <pc:docMk/>
            <pc:sldMk cId="3697343808" sldId="331"/>
            <ac:spMk id="1308" creationId="{00000000-0000-0000-0000-000000000000}"/>
          </ac:spMkLst>
        </pc:spChg>
        <pc:spChg chg="mod">
          <ac:chgData name="亭伊 陳" userId="9eae6a8ab703c330" providerId="LiveId" clId="{D871EB88-9A03-47EF-A5C8-FE8AC5D660F1}" dt="2021-10-24T17:33:03.246" v="660" actId="2711"/>
          <ac:spMkLst>
            <pc:docMk/>
            <pc:sldMk cId="3697343808" sldId="331"/>
            <ac:spMk id="1309" creationId="{00000000-0000-0000-0000-000000000000}"/>
          </ac:spMkLst>
        </pc:spChg>
        <pc:spChg chg="mod">
          <ac:chgData name="亭伊 陳" userId="9eae6a8ab703c330" providerId="LiveId" clId="{D871EB88-9A03-47EF-A5C8-FE8AC5D660F1}" dt="2021-10-24T17:33:03.246" v="660" actId="2711"/>
          <ac:spMkLst>
            <pc:docMk/>
            <pc:sldMk cId="3697343808" sldId="331"/>
            <ac:spMk id="1310" creationId="{00000000-0000-0000-0000-000000000000}"/>
          </ac:spMkLst>
        </pc:spChg>
        <pc:spChg chg="mod">
          <ac:chgData name="亭伊 陳" userId="9eae6a8ab703c330" providerId="LiveId" clId="{D871EB88-9A03-47EF-A5C8-FE8AC5D660F1}" dt="2021-10-24T17:33:03.246" v="660" actId="2711"/>
          <ac:spMkLst>
            <pc:docMk/>
            <pc:sldMk cId="3697343808" sldId="331"/>
            <ac:spMk id="1311" creationId="{00000000-0000-0000-0000-000000000000}"/>
          </ac:spMkLst>
        </pc:spChg>
        <pc:spChg chg="del mod">
          <ac:chgData name="亭伊 陳" userId="9eae6a8ab703c330" providerId="LiveId" clId="{D871EB88-9A03-47EF-A5C8-FE8AC5D660F1}" dt="2021-10-24T17:32:44.523" v="658" actId="478"/>
          <ac:spMkLst>
            <pc:docMk/>
            <pc:sldMk cId="3697343808" sldId="331"/>
            <ac:spMk id="1316" creationId="{00000000-0000-0000-0000-000000000000}"/>
          </ac:spMkLst>
        </pc:spChg>
        <pc:spChg chg="mod">
          <ac:chgData name="亭伊 陳" userId="9eae6a8ab703c330" providerId="LiveId" clId="{D871EB88-9A03-47EF-A5C8-FE8AC5D660F1}" dt="2021-10-24T17:34:45.828" v="697" actId="20577"/>
          <ac:spMkLst>
            <pc:docMk/>
            <pc:sldMk cId="3697343808" sldId="331"/>
            <ac:spMk id="1319" creationId="{00000000-0000-0000-0000-000000000000}"/>
          </ac:spMkLst>
        </pc:spChg>
        <pc:grpChg chg="add mod">
          <ac:chgData name="亭伊 陳" userId="9eae6a8ab703c330" providerId="LiveId" clId="{D871EB88-9A03-47EF-A5C8-FE8AC5D660F1}" dt="2021-10-24T17:38:20.939" v="753" actId="1035"/>
          <ac:grpSpMkLst>
            <pc:docMk/>
            <pc:sldMk cId="3697343808" sldId="331"/>
            <ac:grpSpMk id="165" creationId="{64C0705C-A974-4776-B56B-103A0C8D045D}"/>
          </ac:grpSpMkLst>
        </pc:grpChg>
        <pc:grpChg chg="add mod">
          <ac:chgData name="亭伊 陳" userId="9eae6a8ab703c330" providerId="LiveId" clId="{D871EB88-9A03-47EF-A5C8-FE8AC5D660F1}" dt="2021-10-24T17:35:37.482" v="707" actId="1076"/>
          <ac:grpSpMkLst>
            <pc:docMk/>
            <pc:sldMk cId="3697343808" sldId="331"/>
            <ac:grpSpMk id="168" creationId="{8A8BAB04-0F4C-407D-85DE-626A7577D9C7}"/>
          </ac:grpSpMkLst>
        </pc:grpChg>
        <pc:grpChg chg="mod">
          <ac:chgData name="亭伊 陳" userId="9eae6a8ab703c330" providerId="LiveId" clId="{D871EB88-9A03-47EF-A5C8-FE8AC5D660F1}" dt="2021-10-24T17:38:35.075" v="770" actId="1035"/>
          <ac:grpSpMkLst>
            <pc:docMk/>
            <pc:sldMk cId="3697343808" sldId="331"/>
            <ac:grpSpMk id="1154" creationId="{00000000-0000-0000-0000-000000000000}"/>
          </ac:grpSpMkLst>
        </pc:grpChg>
        <pc:grpChg chg="mod">
          <ac:chgData name="亭伊 陳" userId="9eae6a8ab703c330" providerId="LiveId" clId="{D871EB88-9A03-47EF-A5C8-FE8AC5D660F1}" dt="2021-10-24T17:38:35.075" v="770" actId="1035"/>
          <ac:grpSpMkLst>
            <pc:docMk/>
            <pc:sldMk cId="3697343808" sldId="331"/>
            <ac:grpSpMk id="1158" creationId="{00000000-0000-0000-0000-000000000000}"/>
          </ac:grpSpMkLst>
        </pc:grpChg>
      </pc:sldChg>
      <pc:sldChg chg="addSp delSp modSp add mod">
        <pc:chgData name="亭伊 陳" userId="9eae6a8ab703c330" providerId="LiveId" clId="{D871EB88-9A03-47EF-A5C8-FE8AC5D660F1}" dt="2021-10-24T17:42:34.572" v="829" actId="1076"/>
        <pc:sldMkLst>
          <pc:docMk/>
          <pc:sldMk cId="2781609582" sldId="332"/>
        </pc:sldMkLst>
        <pc:spChg chg="add del mod">
          <ac:chgData name="亭伊 陳" userId="9eae6a8ab703c330" providerId="LiveId" clId="{D871EB88-9A03-47EF-A5C8-FE8AC5D660F1}" dt="2021-10-24T17:38:44.420" v="772" actId="478"/>
          <ac:spMkLst>
            <pc:docMk/>
            <pc:sldMk cId="2781609582" sldId="332"/>
            <ac:spMk id="3" creationId="{F1E5F855-C089-41D0-B755-6DFA03C3C788}"/>
          </ac:spMkLst>
        </pc:spChg>
        <pc:spChg chg="mod">
          <ac:chgData name="亭伊 陳" userId="9eae6a8ab703c330" providerId="LiveId" clId="{D871EB88-9A03-47EF-A5C8-FE8AC5D660F1}" dt="2021-10-24T17:40:00.541" v="787"/>
          <ac:spMkLst>
            <pc:docMk/>
            <pc:sldMk cId="2781609582" sldId="332"/>
            <ac:spMk id="165" creationId="{257E2088-38B9-42A7-A4A2-172AFC4957CC}"/>
          </ac:spMkLst>
        </pc:spChg>
        <pc:spChg chg="mod">
          <ac:chgData name="亭伊 陳" userId="9eae6a8ab703c330" providerId="LiveId" clId="{D871EB88-9A03-47EF-A5C8-FE8AC5D660F1}" dt="2021-10-24T17:40:00.541" v="787"/>
          <ac:spMkLst>
            <pc:docMk/>
            <pc:sldMk cId="2781609582" sldId="332"/>
            <ac:spMk id="166" creationId="{F54BF3D9-A618-422A-87F4-19E7B887A773}"/>
          </ac:spMkLst>
        </pc:spChg>
        <pc:spChg chg="mod">
          <ac:chgData name="亭伊 陳" userId="9eae6a8ab703c330" providerId="LiveId" clId="{D871EB88-9A03-47EF-A5C8-FE8AC5D660F1}" dt="2021-10-24T17:40:00.541" v="787"/>
          <ac:spMkLst>
            <pc:docMk/>
            <pc:sldMk cId="2781609582" sldId="332"/>
            <ac:spMk id="168" creationId="{AD07169B-561A-46EA-B075-036989AA3E09}"/>
          </ac:spMkLst>
        </pc:spChg>
        <pc:spChg chg="mod">
          <ac:chgData name="亭伊 陳" userId="9eae6a8ab703c330" providerId="LiveId" clId="{D871EB88-9A03-47EF-A5C8-FE8AC5D660F1}" dt="2021-10-24T17:40:00.541" v="787"/>
          <ac:spMkLst>
            <pc:docMk/>
            <pc:sldMk cId="2781609582" sldId="332"/>
            <ac:spMk id="169" creationId="{D3D8C841-5CD8-4A1E-A8E3-4E9DC21F288A}"/>
          </ac:spMkLst>
        </pc:spChg>
        <pc:spChg chg="mod">
          <ac:chgData name="亭伊 陳" userId="9eae6a8ab703c330" providerId="LiveId" clId="{D871EB88-9A03-47EF-A5C8-FE8AC5D660F1}" dt="2021-10-24T17:40:00.541" v="787"/>
          <ac:spMkLst>
            <pc:docMk/>
            <pc:sldMk cId="2781609582" sldId="332"/>
            <ac:spMk id="170" creationId="{3A217A38-BEF5-41F7-A02E-D00A0AFA1020}"/>
          </ac:spMkLst>
        </pc:spChg>
        <pc:spChg chg="mod">
          <ac:chgData name="亭伊 陳" userId="9eae6a8ab703c330" providerId="LiveId" clId="{D871EB88-9A03-47EF-A5C8-FE8AC5D660F1}" dt="2021-10-24T17:40:00.541" v="787"/>
          <ac:spMkLst>
            <pc:docMk/>
            <pc:sldMk cId="2781609582" sldId="332"/>
            <ac:spMk id="171" creationId="{56A838DA-94CE-4DD2-940D-A00A51630649}"/>
          </ac:spMkLst>
        </pc:spChg>
        <pc:spChg chg="mod">
          <ac:chgData name="亭伊 陳" userId="9eae6a8ab703c330" providerId="LiveId" clId="{D871EB88-9A03-47EF-A5C8-FE8AC5D660F1}" dt="2021-10-24T17:40:00.541" v="787"/>
          <ac:spMkLst>
            <pc:docMk/>
            <pc:sldMk cId="2781609582" sldId="332"/>
            <ac:spMk id="172" creationId="{09F2E842-2068-494F-B17C-5A55E5820CE6}"/>
          </ac:spMkLst>
        </pc:spChg>
        <pc:spChg chg="mod">
          <ac:chgData name="亭伊 陳" userId="9eae6a8ab703c330" providerId="LiveId" clId="{D871EB88-9A03-47EF-A5C8-FE8AC5D660F1}" dt="2021-10-24T17:41:53.088" v="806" actId="1076"/>
          <ac:spMkLst>
            <pc:docMk/>
            <pc:sldMk cId="2781609582" sldId="332"/>
            <ac:spMk id="173" creationId="{4DD77EB3-9DFA-46F0-BF28-3C4861996DAC}"/>
          </ac:spMkLst>
        </pc:spChg>
        <pc:spChg chg="mod">
          <ac:chgData name="亭伊 陳" userId="9eae6a8ab703c330" providerId="LiveId" clId="{D871EB88-9A03-47EF-A5C8-FE8AC5D660F1}" dt="2021-10-24T17:40:00.541" v="787"/>
          <ac:spMkLst>
            <pc:docMk/>
            <pc:sldMk cId="2781609582" sldId="332"/>
            <ac:spMk id="174" creationId="{BEC44778-03BD-4C44-8648-BF4C49AFF280}"/>
          </ac:spMkLst>
        </pc:spChg>
        <pc:spChg chg="mod">
          <ac:chgData name="亭伊 陳" userId="9eae6a8ab703c330" providerId="LiveId" clId="{D871EB88-9A03-47EF-A5C8-FE8AC5D660F1}" dt="2021-10-24T17:40:00.541" v="787"/>
          <ac:spMkLst>
            <pc:docMk/>
            <pc:sldMk cId="2781609582" sldId="332"/>
            <ac:spMk id="175" creationId="{A63D8579-EB48-4104-A95B-542C119F67BE}"/>
          </ac:spMkLst>
        </pc:spChg>
        <pc:spChg chg="mod">
          <ac:chgData name="亭伊 陳" userId="9eae6a8ab703c330" providerId="LiveId" clId="{D871EB88-9A03-47EF-A5C8-FE8AC5D660F1}" dt="2021-10-24T17:40:00.541" v="787"/>
          <ac:spMkLst>
            <pc:docMk/>
            <pc:sldMk cId="2781609582" sldId="332"/>
            <ac:spMk id="176" creationId="{5F0A6A14-8DD4-409E-8293-86BDBAC80F9E}"/>
          </ac:spMkLst>
        </pc:spChg>
        <pc:spChg chg="mod">
          <ac:chgData name="亭伊 陳" userId="9eae6a8ab703c330" providerId="LiveId" clId="{D871EB88-9A03-47EF-A5C8-FE8AC5D660F1}" dt="2021-10-24T17:40:00.541" v="787"/>
          <ac:spMkLst>
            <pc:docMk/>
            <pc:sldMk cId="2781609582" sldId="332"/>
            <ac:spMk id="177" creationId="{AEF1A427-7AE3-408E-A071-A743E525C3C5}"/>
          </ac:spMkLst>
        </pc:spChg>
        <pc:spChg chg="mod">
          <ac:chgData name="亭伊 陳" userId="9eae6a8ab703c330" providerId="LiveId" clId="{D871EB88-9A03-47EF-A5C8-FE8AC5D660F1}" dt="2021-10-24T17:40:00.541" v="787"/>
          <ac:spMkLst>
            <pc:docMk/>
            <pc:sldMk cId="2781609582" sldId="332"/>
            <ac:spMk id="178" creationId="{FD3D7538-4328-4719-BE7B-B43962CF7A63}"/>
          </ac:spMkLst>
        </pc:spChg>
        <pc:spChg chg="mod">
          <ac:chgData name="亭伊 陳" userId="9eae6a8ab703c330" providerId="LiveId" clId="{D871EB88-9A03-47EF-A5C8-FE8AC5D660F1}" dt="2021-10-24T17:40:00.541" v="787"/>
          <ac:spMkLst>
            <pc:docMk/>
            <pc:sldMk cId="2781609582" sldId="332"/>
            <ac:spMk id="179" creationId="{1087A477-4FAE-49D9-96BA-77B12217DBFB}"/>
          </ac:spMkLst>
        </pc:spChg>
        <pc:spChg chg="mod">
          <ac:chgData name="亭伊 陳" userId="9eae6a8ab703c330" providerId="LiveId" clId="{D871EB88-9A03-47EF-A5C8-FE8AC5D660F1}" dt="2021-10-24T17:40:00.541" v="787"/>
          <ac:spMkLst>
            <pc:docMk/>
            <pc:sldMk cId="2781609582" sldId="332"/>
            <ac:spMk id="180" creationId="{3C134BC3-59BD-4513-B4F8-65565DE1FCEE}"/>
          </ac:spMkLst>
        </pc:spChg>
        <pc:spChg chg="mod">
          <ac:chgData name="亭伊 陳" userId="9eae6a8ab703c330" providerId="LiveId" clId="{D871EB88-9A03-47EF-A5C8-FE8AC5D660F1}" dt="2021-10-24T17:40:00.541" v="787"/>
          <ac:spMkLst>
            <pc:docMk/>
            <pc:sldMk cId="2781609582" sldId="332"/>
            <ac:spMk id="181" creationId="{AE521CD4-E049-4747-865D-3277EDFE5145}"/>
          </ac:spMkLst>
        </pc:spChg>
        <pc:spChg chg="mod">
          <ac:chgData name="亭伊 陳" userId="9eae6a8ab703c330" providerId="LiveId" clId="{D871EB88-9A03-47EF-A5C8-FE8AC5D660F1}" dt="2021-10-24T17:40:00.541" v="787"/>
          <ac:spMkLst>
            <pc:docMk/>
            <pc:sldMk cId="2781609582" sldId="332"/>
            <ac:spMk id="182" creationId="{C4ED47D5-D545-4E31-A214-71277AF03C2C}"/>
          </ac:spMkLst>
        </pc:spChg>
        <pc:spChg chg="mod">
          <ac:chgData name="亭伊 陳" userId="9eae6a8ab703c330" providerId="LiveId" clId="{D871EB88-9A03-47EF-A5C8-FE8AC5D660F1}" dt="2021-10-24T17:40:00.541" v="787"/>
          <ac:spMkLst>
            <pc:docMk/>
            <pc:sldMk cId="2781609582" sldId="332"/>
            <ac:spMk id="183" creationId="{9C2D5760-8FE1-4E00-8D59-F045E7381470}"/>
          </ac:spMkLst>
        </pc:spChg>
        <pc:spChg chg="mod">
          <ac:chgData name="亭伊 陳" userId="9eae6a8ab703c330" providerId="LiveId" clId="{D871EB88-9A03-47EF-A5C8-FE8AC5D660F1}" dt="2021-10-24T17:40:00.541" v="787"/>
          <ac:spMkLst>
            <pc:docMk/>
            <pc:sldMk cId="2781609582" sldId="332"/>
            <ac:spMk id="184" creationId="{A070F282-F6FB-41B6-BA67-E1504031E5AA}"/>
          </ac:spMkLst>
        </pc:spChg>
        <pc:spChg chg="mod">
          <ac:chgData name="亭伊 陳" userId="9eae6a8ab703c330" providerId="LiveId" clId="{D871EB88-9A03-47EF-A5C8-FE8AC5D660F1}" dt="2021-10-24T17:40:00.541" v="787"/>
          <ac:spMkLst>
            <pc:docMk/>
            <pc:sldMk cId="2781609582" sldId="332"/>
            <ac:spMk id="185" creationId="{5F5D057E-0C0D-49EA-AC7D-5365A5BBEC01}"/>
          </ac:spMkLst>
        </pc:spChg>
        <pc:spChg chg="mod">
          <ac:chgData name="亭伊 陳" userId="9eae6a8ab703c330" providerId="LiveId" clId="{D871EB88-9A03-47EF-A5C8-FE8AC5D660F1}" dt="2021-10-24T17:40:00.541" v="787"/>
          <ac:spMkLst>
            <pc:docMk/>
            <pc:sldMk cId="2781609582" sldId="332"/>
            <ac:spMk id="186" creationId="{C140C637-A82B-4A01-9820-65BFD678F391}"/>
          </ac:spMkLst>
        </pc:spChg>
        <pc:spChg chg="mod">
          <ac:chgData name="亭伊 陳" userId="9eae6a8ab703c330" providerId="LiveId" clId="{D871EB88-9A03-47EF-A5C8-FE8AC5D660F1}" dt="2021-10-24T17:40:00.541" v="787"/>
          <ac:spMkLst>
            <pc:docMk/>
            <pc:sldMk cId="2781609582" sldId="332"/>
            <ac:spMk id="187" creationId="{DAE89B33-F43D-4CF7-953F-0458F98847BB}"/>
          </ac:spMkLst>
        </pc:spChg>
        <pc:spChg chg="mod">
          <ac:chgData name="亭伊 陳" userId="9eae6a8ab703c330" providerId="LiveId" clId="{D871EB88-9A03-47EF-A5C8-FE8AC5D660F1}" dt="2021-10-24T17:40:00.541" v="787"/>
          <ac:spMkLst>
            <pc:docMk/>
            <pc:sldMk cId="2781609582" sldId="332"/>
            <ac:spMk id="188" creationId="{D2946F31-0929-490B-B0A6-4097125A4A5C}"/>
          </ac:spMkLst>
        </pc:spChg>
        <pc:spChg chg="mod">
          <ac:chgData name="亭伊 陳" userId="9eae6a8ab703c330" providerId="LiveId" clId="{D871EB88-9A03-47EF-A5C8-FE8AC5D660F1}" dt="2021-10-24T17:40:00.541" v="787"/>
          <ac:spMkLst>
            <pc:docMk/>
            <pc:sldMk cId="2781609582" sldId="332"/>
            <ac:spMk id="189" creationId="{E33CA1C9-3273-4D0F-B13B-55B249F2D700}"/>
          </ac:spMkLst>
        </pc:spChg>
        <pc:spChg chg="mod">
          <ac:chgData name="亭伊 陳" userId="9eae6a8ab703c330" providerId="LiveId" clId="{D871EB88-9A03-47EF-A5C8-FE8AC5D660F1}" dt="2021-10-24T17:40:00.541" v="787"/>
          <ac:spMkLst>
            <pc:docMk/>
            <pc:sldMk cId="2781609582" sldId="332"/>
            <ac:spMk id="190" creationId="{F703D81B-1240-45E3-9D7A-1135C6FB7603}"/>
          </ac:spMkLst>
        </pc:spChg>
        <pc:spChg chg="mod">
          <ac:chgData name="亭伊 陳" userId="9eae6a8ab703c330" providerId="LiveId" clId="{D871EB88-9A03-47EF-A5C8-FE8AC5D660F1}" dt="2021-10-24T17:40:00.541" v="787"/>
          <ac:spMkLst>
            <pc:docMk/>
            <pc:sldMk cId="2781609582" sldId="332"/>
            <ac:spMk id="191" creationId="{E5DF3957-0E02-4034-9B2D-5F7FCF50B178}"/>
          </ac:spMkLst>
        </pc:spChg>
        <pc:spChg chg="mod">
          <ac:chgData name="亭伊 陳" userId="9eae6a8ab703c330" providerId="LiveId" clId="{D871EB88-9A03-47EF-A5C8-FE8AC5D660F1}" dt="2021-10-24T17:40:00.541" v="787"/>
          <ac:spMkLst>
            <pc:docMk/>
            <pc:sldMk cId="2781609582" sldId="332"/>
            <ac:spMk id="192" creationId="{441350F3-7677-4186-A1AD-6FA2FB71B817}"/>
          </ac:spMkLst>
        </pc:spChg>
        <pc:spChg chg="mod">
          <ac:chgData name="亭伊 陳" userId="9eae6a8ab703c330" providerId="LiveId" clId="{D871EB88-9A03-47EF-A5C8-FE8AC5D660F1}" dt="2021-10-24T17:40:00.541" v="787"/>
          <ac:spMkLst>
            <pc:docMk/>
            <pc:sldMk cId="2781609582" sldId="332"/>
            <ac:spMk id="193" creationId="{EF0EDF84-75E0-4F1B-A1B3-72C9FECD80C8}"/>
          </ac:spMkLst>
        </pc:spChg>
        <pc:spChg chg="mod">
          <ac:chgData name="亭伊 陳" userId="9eae6a8ab703c330" providerId="LiveId" clId="{D871EB88-9A03-47EF-A5C8-FE8AC5D660F1}" dt="2021-10-24T17:40:00.541" v="787"/>
          <ac:spMkLst>
            <pc:docMk/>
            <pc:sldMk cId="2781609582" sldId="332"/>
            <ac:spMk id="194" creationId="{F27E076D-D8DD-450F-8B17-1A9AD572F2C9}"/>
          </ac:spMkLst>
        </pc:spChg>
        <pc:spChg chg="mod">
          <ac:chgData name="亭伊 陳" userId="9eae6a8ab703c330" providerId="LiveId" clId="{D871EB88-9A03-47EF-A5C8-FE8AC5D660F1}" dt="2021-10-24T17:40:00.541" v="787"/>
          <ac:spMkLst>
            <pc:docMk/>
            <pc:sldMk cId="2781609582" sldId="332"/>
            <ac:spMk id="195" creationId="{B4825336-740B-43BA-BE02-72F190013E35}"/>
          </ac:spMkLst>
        </pc:spChg>
        <pc:spChg chg="mod">
          <ac:chgData name="亭伊 陳" userId="9eae6a8ab703c330" providerId="LiveId" clId="{D871EB88-9A03-47EF-A5C8-FE8AC5D660F1}" dt="2021-10-24T17:40:00.541" v="787"/>
          <ac:spMkLst>
            <pc:docMk/>
            <pc:sldMk cId="2781609582" sldId="332"/>
            <ac:spMk id="196" creationId="{914FE5B2-9EDB-4E97-AA4B-881E74F667E1}"/>
          </ac:spMkLst>
        </pc:spChg>
        <pc:spChg chg="mod">
          <ac:chgData name="亭伊 陳" userId="9eae6a8ab703c330" providerId="LiveId" clId="{D871EB88-9A03-47EF-A5C8-FE8AC5D660F1}" dt="2021-10-24T17:40:00.541" v="787"/>
          <ac:spMkLst>
            <pc:docMk/>
            <pc:sldMk cId="2781609582" sldId="332"/>
            <ac:spMk id="197" creationId="{A5E61A6E-007A-4343-B9ED-3BA544F04472}"/>
          </ac:spMkLst>
        </pc:spChg>
        <pc:spChg chg="mod">
          <ac:chgData name="亭伊 陳" userId="9eae6a8ab703c330" providerId="LiveId" clId="{D871EB88-9A03-47EF-A5C8-FE8AC5D660F1}" dt="2021-10-24T17:40:00.541" v="787"/>
          <ac:spMkLst>
            <pc:docMk/>
            <pc:sldMk cId="2781609582" sldId="332"/>
            <ac:spMk id="198" creationId="{5C191C6F-B045-40C5-BF7F-373413C17D69}"/>
          </ac:spMkLst>
        </pc:spChg>
        <pc:spChg chg="mod">
          <ac:chgData name="亭伊 陳" userId="9eae6a8ab703c330" providerId="LiveId" clId="{D871EB88-9A03-47EF-A5C8-FE8AC5D660F1}" dt="2021-10-24T17:40:00.541" v="787"/>
          <ac:spMkLst>
            <pc:docMk/>
            <pc:sldMk cId="2781609582" sldId="332"/>
            <ac:spMk id="199" creationId="{EF7421D5-1418-449E-BE7E-507D1DE7E1A3}"/>
          </ac:spMkLst>
        </pc:spChg>
        <pc:spChg chg="mod">
          <ac:chgData name="亭伊 陳" userId="9eae6a8ab703c330" providerId="LiveId" clId="{D871EB88-9A03-47EF-A5C8-FE8AC5D660F1}" dt="2021-10-24T17:40:00.541" v="787"/>
          <ac:spMkLst>
            <pc:docMk/>
            <pc:sldMk cId="2781609582" sldId="332"/>
            <ac:spMk id="200" creationId="{CD8A94C1-6FFC-4B9A-9A8C-809A52EB2C2F}"/>
          </ac:spMkLst>
        </pc:spChg>
        <pc:spChg chg="mod">
          <ac:chgData name="亭伊 陳" userId="9eae6a8ab703c330" providerId="LiveId" clId="{D871EB88-9A03-47EF-A5C8-FE8AC5D660F1}" dt="2021-10-24T17:40:00.541" v="787"/>
          <ac:spMkLst>
            <pc:docMk/>
            <pc:sldMk cId="2781609582" sldId="332"/>
            <ac:spMk id="201" creationId="{DBA4319C-A594-4446-AE88-2ECC357C3C8D}"/>
          </ac:spMkLst>
        </pc:spChg>
        <pc:spChg chg="mod">
          <ac:chgData name="亭伊 陳" userId="9eae6a8ab703c330" providerId="LiveId" clId="{D871EB88-9A03-47EF-A5C8-FE8AC5D660F1}" dt="2021-10-24T17:40:00.541" v="787"/>
          <ac:spMkLst>
            <pc:docMk/>
            <pc:sldMk cId="2781609582" sldId="332"/>
            <ac:spMk id="202" creationId="{FE325FFF-256E-4EE0-A4AF-1E1FB847F479}"/>
          </ac:spMkLst>
        </pc:spChg>
        <pc:spChg chg="mod">
          <ac:chgData name="亭伊 陳" userId="9eae6a8ab703c330" providerId="LiveId" clId="{D871EB88-9A03-47EF-A5C8-FE8AC5D660F1}" dt="2021-10-24T17:40:00.541" v="787"/>
          <ac:spMkLst>
            <pc:docMk/>
            <pc:sldMk cId="2781609582" sldId="332"/>
            <ac:spMk id="203" creationId="{BE7ED067-B310-455B-B349-40012FF38CDA}"/>
          </ac:spMkLst>
        </pc:spChg>
        <pc:spChg chg="mod">
          <ac:chgData name="亭伊 陳" userId="9eae6a8ab703c330" providerId="LiveId" clId="{D871EB88-9A03-47EF-A5C8-FE8AC5D660F1}" dt="2021-10-24T17:40:00.541" v="787"/>
          <ac:spMkLst>
            <pc:docMk/>
            <pc:sldMk cId="2781609582" sldId="332"/>
            <ac:spMk id="204" creationId="{7C0CE4F7-8B3D-48D7-B337-AE6F0B8AF54E}"/>
          </ac:spMkLst>
        </pc:spChg>
        <pc:spChg chg="mod">
          <ac:chgData name="亭伊 陳" userId="9eae6a8ab703c330" providerId="LiveId" clId="{D871EB88-9A03-47EF-A5C8-FE8AC5D660F1}" dt="2021-10-24T17:40:00.541" v="787"/>
          <ac:spMkLst>
            <pc:docMk/>
            <pc:sldMk cId="2781609582" sldId="332"/>
            <ac:spMk id="205" creationId="{BF7529A5-0753-4CF9-853A-677743760933}"/>
          </ac:spMkLst>
        </pc:spChg>
        <pc:spChg chg="mod">
          <ac:chgData name="亭伊 陳" userId="9eae6a8ab703c330" providerId="LiveId" clId="{D871EB88-9A03-47EF-A5C8-FE8AC5D660F1}" dt="2021-10-24T17:40:00.541" v="787"/>
          <ac:spMkLst>
            <pc:docMk/>
            <pc:sldMk cId="2781609582" sldId="332"/>
            <ac:spMk id="206" creationId="{83D471A6-2630-41B6-8B25-F0511BA5EC04}"/>
          </ac:spMkLst>
        </pc:spChg>
        <pc:spChg chg="mod">
          <ac:chgData name="亭伊 陳" userId="9eae6a8ab703c330" providerId="LiveId" clId="{D871EB88-9A03-47EF-A5C8-FE8AC5D660F1}" dt="2021-10-24T17:40:00.541" v="787"/>
          <ac:spMkLst>
            <pc:docMk/>
            <pc:sldMk cId="2781609582" sldId="332"/>
            <ac:spMk id="207" creationId="{0E28A541-3647-4D5C-9914-274E55BF568B}"/>
          </ac:spMkLst>
        </pc:spChg>
        <pc:spChg chg="mod">
          <ac:chgData name="亭伊 陳" userId="9eae6a8ab703c330" providerId="LiveId" clId="{D871EB88-9A03-47EF-A5C8-FE8AC5D660F1}" dt="2021-10-24T17:40:00.541" v="787"/>
          <ac:spMkLst>
            <pc:docMk/>
            <pc:sldMk cId="2781609582" sldId="332"/>
            <ac:spMk id="208" creationId="{DA8647A2-B7BB-4006-ABDD-9A13F56A9A17}"/>
          </ac:spMkLst>
        </pc:spChg>
        <pc:spChg chg="mod">
          <ac:chgData name="亭伊 陳" userId="9eae6a8ab703c330" providerId="LiveId" clId="{D871EB88-9A03-47EF-A5C8-FE8AC5D660F1}" dt="2021-10-24T17:40:00.541" v="787"/>
          <ac:spMkLst>
            <pc:docMk/>
            <pc:sldMk cId="2781609582" sldId="332"/>
            <ac:spMk id="209" creationId="{370629E0-089C-4344-9247-E8FD363FB82A}"/>
          </ac:spMkLst>
        </pc:spChg>
        <pc:spChg chg="mod">
          <ac:chgData name="亭伊 陳" userId="9eae6a8ab703c330" providerId="LiveId" clId="{D871EB88-9A03-47EF-A5C8-FE8AC5D660F1}" dt="2021-10-24T17:40:00.541" v="787"/>
          <ac:spMkLst>
            <pc:docMk/>
            <pc:sldMk cId="2781609582" sldId="332"/>
            <ac:spMk id="210" creationId="{6BEBC2C6-C306-4D52-97B0-D5EFCDC04723}"/>
          </ac:spMkLst>
        </pc:spChg>
        <pc:spChg chg="mod">
          <ac:chgData name="亭伊 陳" userId="9eae6a8ab703c330" providerId="LiveId" clId="{D871EB88-9A03-47EF-A5C8-FE8AC5D660F1}" dt="2021-10-24T17:40:00.541" v="787"/>
          <ac:spMkLst>
            <pc:docMk/>
            <pc:sldMk cId="2781609582" sldId="332"/>
            <ac:spMk id="211" creationId="{C68F2851-427A-45D7-85C0-DB57CEAD504B}"/>
          </ac:spMkLst>
        </pc:spChg>
        <pc:spChg chg="mod">
          <ac:chgData name="亭伊 陳" userId="9eae6a8ab703c330" providerId="LiveId" clId="{D871EB88-9A03-47EF-A5C8-FE8AC5D660F1}" dt="2021-10-24T17:40:00.541" v="787"/>
          <ac:spMkLst>
            <pc:docMk/>
            <pc:sldMk cId="2781609582" sldId="332"/>
            <ac:spMk id="212" creationId="{D35A914E-B7C4-434A-8695-FDEF6F44891C}"/>
          </ac:spMkLst>
        </pc:spChg>
        <pc:spChg chg="mod">
          <ac:chgData name="亭伊 陳" userId="9eae6a8ab703c330" providerId="LiveId" clId="{D871EB88-9A03-47EF-A5C8-FE8AC5D660F1}" dt="2021-10-24T17:40:00.541" v="787"/>
          <ac:spMkLst>
            <pc:docMk/>
            <pc:sldMk cId="2781609582" sldId="332"/>
            <ac:spMk id="213" creationId="{CC79D1BE-BF76-46D0-9358-5BBC425D87D7}"/>
          </ac:spMkLst>
        </pc:spChg>
        <pc:spChg chg="mod">
          <ac:chgData name="亭伊 陳" userId="9eae6a8ab703c330" providerId="LiveId" clId="{D871EB88-9A03-47EF-A5C8-FE8AC5D660F1}" dt="2021-10-24T17:40:00.541" v="787"/>
          <ac:spMkLst>
            <pc:docMk/>
            <pc:sldMk cId="2781609582" sldId="332"/>
            <ac:spMk id="214" creationId="{2BDC9CC8-FA6B-43D2-B6F4-2FCE5F2D9AA5}"/>
          </ac:spMkLst>
        </pc:spChg>
        <pc:spChg chg="mod">
          <ac:chgData name="亭伊 陳" userId="9eae6a8ab703c330" providerId="LiveId" clId="{D871EB88-9A03-47EF-A5C8-FE8AC5D660F1}" dt="2021-10-24T17:40:00.541" v="787"/>
          <ac:spMkLst>
            <pc:docMk/>
            <pc:sldMk cId="2781609582" sldId="332"/>
            <ac:spMk id="215" creationId="{9B9EE79D-9AEA-47B0-B707-FEFB1EE64B6D}"/>
          </ac:spMkLst>
        </pc:spChg>
        <pc:spChg chg="mod">
          <ac:chgData name="亭伊 陳" userId="9eae6a8ab703c330" providerId="LiveId" clId="{D871EB88-9A03-47EF-A5C8-FE8AC5D660F1}" dt="2021-10-24T17:40:00.541" v="787"/>
          <ac:spMkLst>
            <pc:docMk/>
            <pc:sldMk cId="2781609582" sldId="332"/>
            <ac:spMk id="216" creationId="{0A3E0D1A-517B-40CF-88D7-05FBB8D747EB}"/>
          </ac:spMkLst>
        </pc:spChg>
        <pc:spChg chg="mod">
          <ac:chgData name="亭伊 陳" userId="9eae6a8ab703c330" providerId="LiveId" clId="{D871EB88-9A03-47EF-A5C8-FE8AC5D660F1}" dt="2021-10-24T17:40:00.541" v="787"/>
          <ac:spMkLst>
            <pc:docMk/>
            <pc:sldMk cId="2781609582" sldId="332"/>
            <ac:spMk id="217" creationId="{77B5DD1D-D7B7-4AF9-9552-1C729CDB21D9}"/>
          </ac:spMkLst>
        </pc:spChg>
        <pc:spChg chg="mod">
          <ac:chgData name="亭伊 陳" userId="9eae6a8ab703c330" providerId="LiveId" clId="{D871EB88-9A03-47EF-A5C8-FE8AC5D660F1}" dt="2021-10-24T17:40:00.541" v="787"/>
          <ac:spMkLst>
            <pc:docMk/>
            <pc:sldMk cId="2781609582" sldId="332"/>
            <ac:spMk id="218" creationId="{D392AB7F-618A-4B63-A4A7-B08A32A5689E}"/>
          </ac:spMkLst>
        </pc:spChg>
        <pc:spChg chg="mod">
          <ac:chgData name="亭伊 陳" userId="9eae6a8ab703c330" providerId="LiveId" clId="{D871EB88-9A03-47EF-A5C8-FE8AC5D660F1}" dt="2021-10-24T17:40:00.541" v="787"/>
          <ac:spMkLst>
            <pc:docMk/>
            <pc:sldMk cId="2781609582" sldId="332"/>
            <ac:spMk id="219" creationId="{9F39C156-DA1B-456E-BA48-906BDB8784D0}"/>
          </ac:spMkLst>
        </pc:spChg>
        <pc:spChg chg="mod">
          <ac:chgData name="亭伊 陳" userId="9eae6a8ab703c330" providerId="LiveId" clId="{D871EB88-9A03-47EF-A5C8-FE8AC5D660F1}" dt="2021-10-24T17:40:00.541" v="787"/>
          <ac:spMkLst>
            <pc:docMk/>
            <pc:sldMk cId="2781609582" sldId="332"/>
            <ac:spMk id="220" creationId="{A5A6A98E-131C-41AD-BFD3-175D23AA8EB3}"/>
          </ac:spMkLst>
        </pc:spChg>
        <pc:spChg chg="mod">
          <ac:chgData name="亭伊 陳" userId="9eae6a8ab703c330" providerId="LiveId" clId="{D871EB88-9A03-47EF-A5C8-FE8AC5D660F1}" dt="2021-10-24T17:40:00.541" v="787"/>
          <ac:spMkLst>
            <pc:docMk/>
            <pc:sldMk cId="2781609582" sldId="332"/>
            <ac:spMk id="221" creationId="{BE495BE3-09DB-4FD4-BFF1-2DD23A9387AB}"/>
          </ac:spMkLst>
        </pc:spChg>
        <pc:spChg chg="mod">
          <ac:chgData name="亭伊 陳" userId="9eae6a8ab703c330" providerId="LiveId" clId="{D871EB88-9A03-47EF-A5C8-FE8AC5D660F1}" dt="2021-10-24T17:40:00.541" v="787"/>
          <ac:spMkLst>
            <pc:docMk/>
            <pc:sldMk cId="2781609582" sldId="332"/>
            <ac:spMk id="222" creationId="{73EDC78E-845B-4A31-804D-8D5A8B8A667F}"/>
          </ac:spMkLst>
        </pc:spChg>
        <pc:spChg chg="mod">
          <ac:chgData name="亭伊 陳" userId="9eae6a8ab703c330" providerId="LiveId" clId="{D871EB88-9A03-47EF-A5C8-FE8AC5D660F1}" dt="2021-10-24T17:40:00.541" v="787"/>
          <ac:spMkLst>
            <pc:docMk/>
            <pc:sldMk cId="2781609582" sldId="332"/>
            <ac:spMk id="223" creationId="{A495CAE1-E123-4D14-AF86-81741CFC865A}"/>
          </ac:spMkLst>
        </pc:spChg>
        <pc:spChg chg="mod">
          <ac:chgData name="亭伊 陳" userId="9eae6a8ab703c330" providerId="LiveId" clId="{D871EB88-9A03-47EF-A5C8-FE8AC5D660F1}" dt="2021-10-24T17:40:00.541" v="787"/>
          <ac:spMkLst>
            <pc:docMk/>
            <pc:sldMk cId="2781609582" sldId="332"/>
            <ac:spMk id="224" creationId="{4852B24A-5A46-4B7E-8468-A08667EB7DA0}"/>
          </ac:spMkLst>
        </pc:spChg>
        <pc:spChg chg="mod">
          <ac:chgData name="亭伊 陳" userId="9eae6a8ab703c330" providerId="LiveId" clId="{D871EB88-9A03-47EF-A5C8-FE8AC5D660F1}" dt="2021-10-24T17:40:00.541" v="787"/>
          <ac:spMkLst>
            <pc:docMk/>
            <pc:sldMk cId="2781609582" sldId="332"/>
            <ac:spMk id="225" creationId="{F3598C6D-DCDF-481E-BA51-0C1051FCA8C9}"/>
          </ac:spMkLst>
        </pc:spChg>
        <pc:spChg chg="mod">
          <ac:chgData name="亭伊 陳" userId="9eae6a8ab703c330" providerId="LiveId" clId="{D871EB88-9A03-47EF-A5C8-FE8AC5D660F1}" dt="2021-10-24T17:40:00.541" v="787"/>
          <ac:spMkLst>
            <pc:docMk/>
            <pc:sldMk cId="2781609582" sldId="332"/>
            <ac:spMk id="226" creationId="{8939E219-9C8A-449C-8F0F-71B8558D18D7}"/>
          </ac:spMkLst>
        </pc:spChg>
        <pc:spChg chg="mod">
          <ac:chgData name="亭伊 陳" userId="9eae6a8ab703c330" providerId="LiveId" clId="{D871EB88-9A03-47EF-A5C8-FE8AC5D660F1}" dt="2021-10-24T17:40:00.541" v="787"/>
          <ac:spMkLst>
            <pc:docMk/>
            <pc:sldMk cId="2781609582" sldId="332"/>
            <ac:spMk id="227" creationId="{7EAC2661-BF59-4FE4-A3F3-82DB0FE8788A}"/>
          </ac:spMkLst>
        </pc:spChg>
        <pc:spChg chg="mod">
          <ac:chgData name="亭伊 陳" userId="9eae6a8ab703c330" providerId="LiveId" clId="{D871EB88-9A03-47EF-A5C8-FE8AC5D660F1}" dt="2021-10-24T17:40:00.541" v="787"/>
          <ac:spMkLst>
            <pc:docMk/>
            <pc:sldMk cId="2781609582" sldId="332"/>
            <ac:spMk id="228" creationId="{066F95CF-25DF-4D12-9E95-52FF0F1F9150}"/>
          </ac:spMkLst>
        </pc:spChg>
        <pc:spChg chg="mod">
          <ac:chgData name="亭伊 陳" userId="9eae6a8ab703c330" providerId="LiveId" clId="{D871EB88-9A03-47EF-A5C8-FE8AC5D660F1}" dt="2021-10-24T17:40:00.541" v="787"/>
          <ac:spMkLst>
            <pc:docMk/>
            <pc:sldMk cId="2781609582" sldId="332"/>
            <ac:spMk id="229" creationId="{C7868CF3-B642-4405-8058-7BD841050AA0}"/>
          </ac:spMkLst>
        </pc:spChg>
        <pc:spChg chg="mod">
          <ac:chgData name="亭伊 陳" userId="9eae6a8ab703c330" providerId="LiveId" clId="{D871EB88-9A03-47EF-A5C8-FE8AC5D660F1}" dt="2021-10-24T17:40:00.541" v="787"/>
          <ac:spMkLst>
            <pc:docMk/>
            <pc:sldMk cId="2781609582" sldId="332"/>
            <ac:spMk id="230" creationId="{76C8DA11-2799-4640-8674-0E7AA06AF0FA}"/>
          </ac:spMkLst>
        </pc:spChg>
        <pc:spChg chg="mod">
          <ac:chgData name="亭伊 陳" userId="9eae6a8ab703c330" providerId="LiveId" clId="{D871EB88-9A03-47EF-A5C8-FE8AC5D660F1}" dt="2021-10-24T17:40:00.541" v="787"/>
          <ac:spMkLst>
            <pc:docMk/>
            <pc:sldMk cId="2781609582" sldId="332"/>
            <ac:spMk id="231" creationId="{1CE8D8E0-2A49-4939-ADFA-AB53280A91E8}"/>
          </ac:spMkLst>
        </pc:spChg>
        <pc:spChg chg="mod">
          <ac:chgData name="亭伊 陳" userId="9eae6a8ab703c330" providerId="LiveId" clId="{D871EB88-9A03-47EF-A5C8-FE8AC5D660F1}" dt="2021-10-24T17:40:00.541" v="787"/>
          <ac:spMkLst>
            <pc:docMk/>
            <pc:sldMk cId="2781609582" sldId="332"/>
            <ac:spMk id="232" creationId="{37B9F7CD-5CBB-4D91-B01B-5020E1585719}"/>
          </ac:spMkLst>
        </pc:spChg>
        <pc:spChg chg="mod">
          <ac:chgData name="亭伊 陳" userId="9eae6a8ab703c330" providerId="LiveId" clId="{D871EB88-9A03-47EF-A5C8-FE8AC5D660F1}" dt="2021-10-24T17:40:00.541" v="787"/>
          <ac:spMkLst>
            <pc:docMk/>
            <pc:sldMk cId="2781609582" sldId="332"/>
            <ac:spMk id="233" creationId="{8361D363-3C71-4131-BD05-E1223F7D8EF3}"/>
          </ac:spMkLst>
        </pc:spChg>
        <pc:spChg chg="mod">
          <ac:chgData name="亭伊 陳" userId="9eae6a8ab703c330" providerId="LiveId" clId="{D871EB88-9A03-47EF-A5C8-FE8AC5D660F1}" dt="2021-10-24T17:40:00.541" v="787"/>
          <ac:spMkLst>
            <pc:docMk/>
            <pc:sldMk cId="2781609582" sldId="332"/>
            <ac:spMk id="234" creationId="{2BD0505F-094F-4EB0-A7D1-38F1F8A95332}"/>
          </ac:spMkLst>
        </pc:spChg>
        <pc:spChg chg="mod">
          <ac:chgData name="亭伊 陳" userId="9eae6a8ab703c330" providerId="LiveId" clId="{D871EB88-9A03-47EF-A5C8-FE8AC5D660F1}" dt="2021-10-24T17:40:00.541" v="787"/>
          <ac:spMkLst>
            <pc:docMk/>
            <pc:sldMk cId="2781609582" sldId="332"/>
            <ac:spMk id="235" creationId="{634DEAB7-E515-48DC-8296-F483D856BDDC}"/>
          </ac:spMkLst>
        </pc:spChg>
        <pc:spChg chg="mod">
          <ac:chgData name="亭伊 陳" userId="9eae6a8ab703c330" providerId="LiveId" clId="{D871EB88-9A03-47EF-A5C8-FE8AC5D660F1}" dt="2021-10-24T17:40:00.541" v="787"/>
          <ac:spMkLst>
            <pc:docMk/>
            <pc:sldMk cId="2781609582" sldId="332"/>
            <ac:spMk id="236" creationId="{27787E4B-8BD6-4081-94D1-A60980D59194}"/>
          </ac:spMkLst>
        </pc:spChg>
        <pc:spChg chg="mod">
          <ac:chgData name="亭伊 陳" userId="9eae6a8ab703c330" providerId="LiveId" clId="{D871EB88-9A03-47EF-A5C8-FE8AC5D660F1}" dt="2021-10-24T17:40:00.541" v="787"/>
          <ac:spMkLst>
            <pc:docMk/>
            <pc:sldMk cId="2781609582" sldId="332"/>
            <ac:spMk id="237" creationId="{4B0900AC-F9D9-47FF-AFC4-3AF146B79A03}"/>
          </ac:spMkLst>
        </pc:spChg>
        <pc:spChg chg="mod">
          <ac:chgData name="亭伊 陳" userId="9eae6a8ab703c330" providerId="LiveId" clId="{D871EB88-9A03-47EF-A5C8-FE8AC5D660F1}" dt="2021-10-24T17:40:00.541" v="787"/>
          <ac:spMkLst>
            <pc:docMk/>
            <pc:sldMk cId="2781609582" sldId="332"/>
            <ac:spMk id="238" creationId="{EE5806D9-DC4B-41FA-9BE5-A9F1A63E5195}"/>
          </ac:spMkLst>
        </pc:spChg>
        <pc:spChg chg="mod">
          <ac:chgData name="亭伊 陳" userId="9eae6a8ab703c330" providerId="LiveId" clId="{D871EB88-9A03-47EF-A5C8-FE8AC5D660F1}" dt="2021-10-24T17:40:00.541" v="787"/>
          <ac:spMkLst>
            <pc:docMk/>
            <pc:sldMk cId="2781609582" sldId="332"/>
            <ac:spMk id="239" creationId="{B2D71697-D675-4E67-AA17-6570DD5D8EFE}"/>
          </ac:spMkLst>
        </pc:spChg>
        <pc:spChg chg="mod">
          <ac:chgData name="亭伊 陳" userId="9eae6a8ab703c330" providerId="LiveId" clId="{D871EB88-9A03-47EF-A5C8-FE8AC5D660F1}" dt="2021-10-24T17:40:00.541" v="787"/>
          <ac:spMkLst>
            <pc:docMk/>
            <pc:sldMk cId="2781609582" sldId="332"/>
            <ac:spMk id="240" creationId="{1B189C5A-60FB-4390-8960-48BED755AA00}"/>
          </ac:spMkLst>
        </pc:spChg>
        <pc:spChg chg="mod">
          <ac:chgData name="亭伊 陳" userId="9eae6a8ab703c330" providerId="LiveId" clId="{D871EB88-9A03-47EF-A5C8-FE8AC5D660F1}" dt="2021-10-24T17:40:00.541" v="787"/>
          <ac:spMkLst>
            <pc:docMk/>
            <pc:sldMk cId="2781609582" sldId="332"/>
            <ac:spMk id="241" creationId="{D6E23C91-E171-4E02-913C-A40CAE5749FD}"/>
          </ac:spMkLst>
        </pc:spChg>
        <pc:spChg chg="mod">
          <ac:chgData name="亭伊 陳" userId="9eae6a8ab703c330" providerId="LiveId" clId="{D871EB88-9A03-47EF-A5C8-FE8AC5D660F1}" dt="2021-10-24T17:40:00.541" v="787"/>
          <ac:spMkLst>
            <pc:docMk/>
            <pc:sldMk cId="2781609582" sldId="332"/>
            <ac:spMk id="242" creationId="{F12EB31E-14B9-4532-BC69-D5B3ECB3873A}"/>
          </ac:spMkLst>
        </pc:spChg>
        <pc:spChg chg="mod">
          <ac:chgData name="亭伊 陳" userId="9eae6a8ab703c330" providerId="LiveId" clId="{D871EB88-9A03-47EF-A5C8-FE8AC5D660F1}" dt="2021-10-24T17:40:00.541" v="787"/>
          <ac:spMkLst>
            <pc:docMk/>
            <pc:sldMk cId="2781609582" sldId="332"/>
            <ac:spMk id="243" creationId="{F951967C-F076-4E60-AA50-809BF394821E}"/>
          </ac:spMkLst>
        </pc:spChg>
        <pc:spChg chg="mod">
          <ac:chgData name="亭伊 陳" userId="9eae6a8ab703c330" providerId="LiveId" clId="{D871EB88-9A03-47EF-A5C8-FE8AC5D660F1}" dt="2021-10-24T17:40:00.541" v="787"/>
          <ac:spMkLst>
            <pc:docMk/>
            <pc:sldMk cId="2781609582" sldId="332"/>
            <ac:spMk id="244" creationId="{244C84B9-60D4-4C63-B5F7-61259CA845AC}"/>
          </ac:spMkLst>
        </pc:spChg>
        <pc:spChg chg="mod">
          <ac:chgData name="亭伊 陳" userId="9eae6a8ab703c330" providerId="LiveId" clId="{D871EB88-9A03-47EF-A5C8-FE8AC5D660F1}" dt="2021-10-24T17:40:00.541" v="787"/>
          <ac:spMkLst>
            <pc:docMk/>
            <pc:sldMk cId="2781609582" sldId="332"/>
            <ac:spMk id="245" creationId="{BB81E121-06C3-412D-AFD4-481E2D9ED2F1}"/>
          </ac:spMkLst>
        </pc:spChg>
        <pc:spChg chg="mod">
          <ac:chgData name="亭伊 陳" userId="9eae6a8ab703c330" providerId="LiveId" clId="{D871EB88-9A03-47EF-A5C8-FE8AC5D660F1}" dt="2021-10-24T17:40:00.541" v="787"/>
          <ac:spMkLst>
            <pc:docMk/>
            <pc:sldMk cId="2781609582" sldId="332"/>
            <ac:spMk id="246" creationId="{915D2263-1544-4AE9-80F9-0D6B6F21A0BE}"/>
          </ac:spMkLst>
        </pc:spChg>
        <pc:spChg chg="mod">
          <ac:chgData name="亭伊 陳" userId="9eae6a8ab703c330" providerId="LiveId" clId="{D871EB88-9A03-47EF-A5C8-FE8AC5D660F1}" dt="2021-10-24T17:40:00.541" v="787"/>
          <ac:spMkLst>
            <pc:docMk/>
            <pc:sldMk cId="2781609582" sldId="332"/>
            <ac:spMk id="247" creationId="{124F7144-0661-4502-8CB8-82126CC10CFD}"/>
          </ac:spMkLst>
        </pc:spChg>
        <pc:spChg chg="mod">
          <ac:chgData name="亭伊 陳" userId="9eae6a8ab703c330" providerId="LiveId" clId="{D871EB88-9A03-47EF-A5C8-FE8AC5D660F1}" dt="2021-10-24T17:40:00.541" v="787"/>
          <ac:spMkLst>
            <pc:docMk/>
            <pc:sldMk cId="2781609582" sldId="332"/>
            <ac:spMk id="248" creationId="{8CEC4C02-D52B-4573-A5F7-0B96E58742A1}"/>
          </ac:spMkLst>
        </pc:spChg>
        <pc:spChg chg="mod">
          <ac:chgData name="亭伊 陳" userId="9eae6a8ab703c330" providerId="LiveId" clId="{D871EB88-9A03-47EF-A5C8-FE8AC5D660F1}" dt="2021-10-24T17:40:00.541" v="787"/>
          <ac:spMkLst>
            <pc:docMk/>
            <pc:sldMk cId="2781609582" sldId="332"/>
            <ac:spMk id="249" creationId="{12CFA75A-A316-4FC7-ACD9-B23485431909}"/>
          </ac:spMkLst>
        </pc:spChg>
        <pc:spChg chg="mod">
          <ac:chgData name="亭伊 陳" userId="9eae6a8ab703c330" providerId="LiveId" clId="{D871EB88-9A03-47EF-A5C8-FE8AC5D660F1}" dt="2021-10-24T17:40:00.541" v="787"/>
          <ac:spMkLst>
            <pc:docMk/>
            <pc:sldMk cId="2781609582" sldId="332"/>
            <ac:spMk id="250" creationId="{A30FDC1B-A1A6-4CB8-935E-BF46D257342E}"/>
          </ac:spMkLst>
        </pc:spChg>
        <pc:spChg chg="mod">
          <ac:chgData name="亭伊 陳" userId="9eae6a8ab703c330" providerId="LiveId" clId="{D871EB88-9A03-47EF-A5C8-FE8AC5D660F1}" dt="2021-10-24T17:40:00.541" v="787"/>
          <ac:spMkLst>
            <pc:docMk/>
            <pc:sldMk cId="2781609582" sldId="332"/>
            <ac:spMk id="251" creationId="{FA2EB54D-BF2D-45C1-AAF1-B3B056F8C67E}"/>
          </ac:spMkLst>
        </pc:spChg>
        <pc:spChg chg="mod">
          <ac:chgData name="亭伊 陳" userId="9eae6a8ab703c330" providerId="LiveId" clId="{D871EB88-9A03-47EF-A5C8-FE8AC5D660F1}" dt="2021-10-24T17:40:00.541" v="787"/>
          <ac:spMkLst>
            <pc:docMk/>
            <pc:sldMk cId="2781609582" sldId="332"/>
            <ac:spMk id="252" creationId="{209A0229-8388-4937-833E-083EF18BA544}"/>
          </ac:spMkLst>
        </pc:spChg>
        <pc:spChg chg="mod">
          <ac:chgData name="亭伊 陳" userId="9eae6a8ab703c330" providerId="LiveId" clId="{D871EB88-9A03-47EF-A5C8-FE8AC5D660F1}" dt="2021-10-24T17:40:00.541" v="787"/>
          <ac:spMkLst>
            <pc:docMk/>
            <pc:sldMk cId="2781609582" sldId="332"/>
            <ac:spMk id="253" creationId="{A23DF6BE-F334-475C-8041-8C16B3BD8E4A}"/>
          </ac:spMkLst>
        </pc:spChg>
        <pc:spChg chg="mod">
          <ac:chgData name="亭伊 陳" userId="9eae6a8ab703c330" providerId="LiveId" clId="{D871EB88-9A03-47EF-A5C8-FE8AC5D660F1}" dt="2021-10-24T17:40:00.541" v="787"/>
          <ac:spMkLst>
            <pc:docMk/>
            <pc:sldMk cId="2781609582" sldId="332"/>
            <ac:spMk id="254" creationId="{F134A5B2-3904-4911-A8E6-08197606389D}"/>
          </ac:spMkLst>
        </pc:spChg>
        <pc:spChg chg="mod">
          <ac:chgData name="亭伊 陳" userId="9eae6a8ab703c330" providerId="LiveId" clId="{D871EB88-9A03-47EF-A5C8-FE8AC5D660F1}" dt="2021-10-24T17:40:00.541" v="787"/>
          <ac:spMkLst>
            <pc:docMk/>
            <pc:sldMk cId="2781609582" sldId="332"/>
            <ac:spMk id="255" creationId="{9F2C20CF-534F-4EAD-A854-E590AC4FECC6}"/>
          </ac:spMkLst>
        </pc:spChg>
        <pc:spChg chg="mod">
          <ac:chgData name="亭伊 陳" userId="9eae6a8ab703c330" providerId="LiveId" clId="{D871EB88-9A03-47EF-A5C8-FE8AC5D660F1}" dt="2021-10-24T17:40:00.541" v="787"/>
          <ac:spMkLst>
            <pc:docMk/>
            <pc:sldMk cId="2781609582" sldId="332"/>
            <ac:spMk id="256" creationId="{ECAE5ED9-AD85-45B5-959B-448DAF1B422B}"/>
          </ac:spMkLst>
        </pc:spChg>
        <pc:spChg chg="mod">
          <ac:chgData name="亭伊 陳" userId="9eae6a8ab703c330" providerId="LiveId" clId="{D871EB88-9A03-47EF-A5C8-FE8AC5D660F1}" dt="2021-10-24T17:40:00.541" v="787"/>
          <ac:spMkLst>
            <pc:docMk/>
            <pc:sldMk cId="2781609582" sldId="332"/>
            <ac:spMk id="257" creationId="{6DC291FA-6363-4779-B8C2-28E0DA5876B8}"/>
          </ac:spMkLst>
        </pc:spChg>
        <pc:spChg chg="mod">
          <ac:chgData name="亭伊 陳" userId="9eae6a8ab703c330" providerId="LiveId" clId="{D871EB88-9A03-47EF-A5C8-FE8AC5D660F1}" dt="2021-10-24T17:40:00.541" v="787"/>
          <ac:spMkLst>
            <pc:docMk/>
            <pc:sldMk cId="2781609582" sldId="332"/>
            <ac:spMk id="258" creationId="{468242CA-45CD-4E49-B27F-BF03A8D8CF87}"/>
          </ac:spMkLst>
        </pc:spChg>
        <pc:spChg chg="mod">
          <ac:chgData name="亭伊 陳" userId="9eae6a8ab703c330" providerId="LiveId" clId="{D871EB88-9A03-47EF-A5C8-FE8AC5D660F1}" dt="2021-10-24T17:40:00.541" v="787"/>
          <ac:spMkLst>
            <pc:docMk/>
            <pc:sldMk cId="2781609582" sldId="332"/>
            <ac:spMk id="259" creationId="{D8BEDBF9-259B-4D04-BF31-865EE39B9C30}"/>
          </ac:spMkLst>
        </pc:spChg>
        <pc:spChg chg="mod">
          <ac:chgData name="亭伊 陳" userId="9eae6a8ab703c330" providerId="LiveId" clId="{D871EB88-9A03-47EF-A5C8-FE8AC5D660F1}" dt="2021-10-24T17:40:00.541" v="787"/>
          <ac:spMkLst>
            <pc:docMk/>
            <pc:sldMk cId="2781609582" sldId="332"/>
            <ac:spMk id="260" creationId="{90399C9B-F9CA-44FE-81A1-826A2EBF79E6}"/>
          </ac:spMkLst>
        </pc:spChg>
        <pc:spChg chg="mod">
          <ac:chgData name="亭伊 陳" userId="9eae6a8ab703c330" providerId="LiveId" clId="{D871EB88-9A03-47EF-A5C8-FE8AC5D660F1}" dt="2021-10-24T17:40:00.541" v="787"/>
          <ac:spMkLst>
            <pc:docMk/>
            <pc:sldMk cId="2781609582" sldId="332"/>
            <ac:spMk id="261" creationId="{A9394A3D-2E2B-4017-9970-FB5670F966E1}"/>
          </ac:spMkLst>
        </pc:spChg>
        <pc:spChg chg="mod">
          <ac:chgData name="亭伊 陳" userId="9eae6a8ab703c330" providerId="LiveId" clId="{D871EB88-9A03-47EF-A5C8-FE8AC5D660F1}" dt="2021-10-24T17:40:00.541" v="787"/>
          <ac:spMkLst>
            <pc:docMk/>
            <pc:sldMk cId="2781609582" sldId="332"/>
            <ac:spMk id="262" creationId="{3E3F040D-CC56-4B07-8BFD-C084ACFAF7D7}"/>
          </ac:spMkLst>
        </pc:spChg>
        <pc:spChg chg="mod">
          <ac:chgData name="亭伊 陳" userId="9eae6a8ab703c330" providerId="LiveId" clId="{D871EB88-9A03-47EF-A5C8-FE8AC5D660F1}" dt="2021-10-24T17:40:00.541" v="787"/>
          <ac:spMkLst>
            <pc:docMk/>
            <pc:sldMk cId="2781609582" sldId="332"/>
            <ac:spMk id="263" creationId="{55A65713-32B5-490F-9CE6-E7FE4C4F55CD}"/>
          </ac:spMkLst>
        </pc:spChg>
        <pc:spChg chg="mod">
          <ac:chgData name="亭伊 陳" userId="9eae6a8ab703c330" providerId="LiveId" clId="{D871EB88-9A03-47EF-A5C8-FE8AC5D660F1}" dt="2021-10-24T17:40:00.541" v="787"/>
          <ac:spMkLst>
            <pc:docMk/>
            <pc:sldMk cId="2781609582" sldId="332"/>
            <ac:spMk id="264" creationId="{B4FFFADE-5C47-4881-9F0F-85835BC6E28E}"/>
          </ac:spMkLst>
        </pc:spChg>
        <pc:spChg chg="mod">
          <ac:chgData name="亭伊 陳" userId="9eae6a8ab703c330" providerId="LiveId" clId="{D871EB88-9A03-47EF-A5C8-FE8AC5D660F1}" dt="2021-10-24T17:40:00.541" v="787"/>
          <ac:spMkLst>
            <pc:docMk/>
            <pc:sldMk cId="2781609582" sldId="332"/>
            <ac:spMk id="265" creationId="{18A113CF-740C-45AE-B862-12ADFCE2B4DF}"/>
          </ac:spMkLst>
        </pc:spChg>
        <pc:spChg chg="mod">
          <ac:chgData name="亭伊 陳" userId="9eae6a8ab703c330" providerId="LiveId" clId="{D871EB88-9A03-47EF-A5C8-FE8AC5D660F1}" dt="2021-10-24T17:40:00.541" v="787"/>
          <ac:spMkLst>
            <pc:docMk/>
            <pc:sldMk cId="2781609582" sldId="332"/>
            <ac:spMk id="266" creationId="{901790B4-8ADE-406D-AE77-83E927C78335}"/>
          </ac:spMkLst>
        </pc:spChg>
        <pc:spChg chg="mod">
          <ac:chgData name="亭伊 陳" userId="9eae6a8ab703c330" providerId="LiveId" clId="{D871EB88-9A03-47EF-A5C8-FE8AC5D660F1}" dt="2021-10-24T17:40:00.541" v="787"/>
          <ac:spMkLst>
            <pc:docMk/>
            <pc:sldMk cId="2781609582" sldId="332"/>
            <ac:spMk id="267" creationId="{7130D1B9-F7BF-4AE2-9FCA-631BD8BB8CE8}"/>
          </ac:spMkLst>
        </pc:spChg>
        <pc:spChg chg="mod">
          <ac:chgData name="亭伊 陳" userId="9eae6a8ab703c330" providerId="LiveId" clId="{D871EB88-9A03-47EF-A5C8-FE8AC5D660F1}" dt="2021-10-24T17:40:00.541" v="787"/>
          <ac:spMkLst>
            <pc:docMk/>
            <pc:sldMk cId="2781609582" sldId="332"/>
            <ac:spMk id="268" creationId="{02859C5A-F9BF-4042-BA5F-FA41C59C389D}"/>
          </ac:spMkLst>
        </pc:spChg>
        <pc:spChg chg="mod">
          <ac:chgData name="亭伊 陳" userId="9eae6a8ab703c330" providerId="LiveId" clId="{D871EB88-9A03-47EF-A5C8-FE8AC5D660F1}" dt="2021-10-24T17:40:00.541" v="787"/>
          <ac:spMkLst>
            <pc:docMk/>
            <pc:sldMk cId="2781609582" sldId="332"/>
            <ac:spMk id="269" creationId="{8945DA2A-E651-4D0B-A171-845AF07E730E}"/>
          </ac:spMkLst>
        </pc:spChg>
        <pc:spChg chg="mod">
          <ac:chgData name="亭伊 陳" userId="9eae6a8ab703c330" providerId="LiveId" clId="{D871EB88-9A03-47EF-A5C8-FE8AC5D660F1}" dt="2021-10-24T17:40:00.541" v="787"/>
          <ac:spMkLst>
            <pc:docMk/>
            <pc:sldMk cId="2781609582" sldId="332"/>
            <ac:spMk id="270" creationId="{6AE97C75-7DE5-4A34-843D-6DB07EAFED11}"/>
          </ac:spMkLst>
        </pc:spChg>
        <pc:spChg chg="mod">
          <ac:chgData name="亭伊 陳" userId="9eae6a8ab703c330" providerId="LiveId" clId="{D871EB88-9A03-47EF-A5C8-FE8AC5D660F1}" dt="2021-10-24T17:40:00.541" v="787"/>
          <ac:spMkLst>
            <pc:docMk/>
            <pc:sldMk cId="2781609582" sldId="332"/>
            <ac:spMk id="271" creationId="{1C25081A-8523-452F-B24B-D191A81073E3}"/>
          </ac:spMkLst>
        </pc:spChg>
        <pc:spChg chg="mod">
          <ac:chgData name="亭伊 陳" userId="9eae6a8ab703c330" providerId="LiveId" clId="{D871EB88-9A03-47EF-A5C8-FE8AC5D660F1}" dt="2021-10-24T17:40:00.541" v="787"/>
          <ac:spMkLst>
            <pc:docMk/>
            <pc:sldMk cId="2781609582" sldId="332"/>
            <ac:spMk id="272" creationId="{BBFB33B6-8511-4D93-B50E-F0CA31B6091E}"/>
          </ac:spMkLst>
        </pc:spChg>
        <pc:spChg chg="mod">
          <ac:chgData name="亭伊 陳" userId="9eae6a8ab703c330" providerId="LiveId" clId="{D871EB88-9A03-47EF-A5C8-FE8AC5D660F1}" dt="2021-10-24T17:40:00.541" v="787"/>
          <ac:spMkLst>
            <pc:docMk/>
            <pc:sldMk cId="2781609582" sldId="332"/>
            <ac:spMk id="273" creationId="{6AEA675B-EB06-4D89-B6CE-8EA29E80A4BB}"/>
          </ac:spMkLst>
        </pc:spChg>
        <pc:spChg chg="mod">
          <ac:chgData name="亭伊 陳" userId="9eae6a8ab703c330" providerId="LiveId" clId="{D871EB88-9A03-47EF-A5C8-FE8AC5D660F1}" dt="2021-10-24T17:40:00.541" v="787"/>
          <ac:spMkLst>
            <pc:docMk/>
            <pc:sldMk cId="2781609582" sldId="332"/>
            <ac:spMk id="274" creationId="{33C7E554-74AD-4784-AF92-3B6B42E85131}"/>
          </ac:spMkLst>
        </pc:spChg>
        <pc:spChg chg="mod">
          <ac:chgData name="亭伊 陳" userId="9eae6a8ab703c330" providerId="LiveId" clId="{D871EB88-9A03-47EF-A5C8-FE8AC5D660F1}" dt="2021-10-24T17:40:00.541" v="787"/>
          <ac:spMkLst>
            <pc:docMk/>
            <pc:sldMk cId="2781609582" sldId="332"/>
            <ac:spMk id="275" creationId="{76BAA9F3-8CB3-4CD1-8494-A2A6409A2E54}"/>
          </ac:spMkLst>
        </pc:spChg>
        <pc:spChg chg="mod">
          <ac:chgData name="亭伊 陳" userId="9eae6a8ab703c330" providerId="LiveId" clId="{D871EB88-9A03-47EF-A5C8-FE8AC5D660F1}" dt="2021-10-24T17:40:00.541" v="787"/>
          <ac:spMkLst>
            <pc:docMk/>
            <pc:sldMk cId="2781609582" sldId="332"/>
            <ac:spMk id="276" creationId="{CF846532-3215-47A1-B55F-1BC1250D8010}"/>
          </ac:spMkLst>
        </pc:spChg>
        <pc:spChg chg="mod">
          <ac:chgData name="亭伊 陳" userId="9eae6a8ab703c330" providerId="LiveId" clId="{D871EB88-9A03-47EF-A5C8-FE8AC5D660F1}" dt="2021-10-24T17:40:00.541" v="787"/>
          <ac:spMkLst>
            <pc:docMk/>
            <pc:sldMk cId="2781609582" sldId="332"/>
            <ac:spMk id="277" creationId="{72136137-94FD-4A11-AE53-798BB315C6F3}"/>
          </ac:spMkLst>
        </pc:spChg>
        <pc:spChg chg="mod">
          <ac:chgData name="亭伊 陳" userId="9eae6a8ab703c330" providerId="LiveId" clId="{D871EB88-9A03-47EF-A5C8-FE8AC5D660F1}" dt="2021-10-24T17:40:00.541" v="787"/>
          <ac:spMkLst>
            <pc:docMk/>
            <pc:sldMk cId="2781609582" sldId="332"/>
            <ac:spMk id="278" creationId="{44285D02-D303-4A61-BCE1-EAFC31FA80BE}"/>
          </ac:spMkLst>
        </pc:spChg>
        <pc:spChg chg="mod">
          <ac:chgData name="亭伊 陳" userId="9eae6a8ab703c330" providerId="LiveId" clId="{D871EB88-9A03-47EF-A5C8-FE8AC5D660F1}" dt="2021-10-24T17:40:00.541" v="787"/>
          <ac:spMkLst>
            <pc:docMk/>
            <pc:sldMk cId="2781609582" sldId="332"/>
            <ac:spMk id="279" creationId="{3E2BB723-A5C9-492A-8838-EA79094CD68B}"/>
          </ac:spMkLst>
        </pc:spChg>
        <pc:spChg chg="mod">
          <ac:chgData name="亭伊 陳" userId="9eae6a8ab703c330" providerId="LiveId" clId="{D871EB88-9A03-47EF-A5C8-FE8AC5D660F1}" dt="2021-10-24T17:40:00.541" v="787"/>
          <ac:spMkLst>
            <pc:docMk/>
            <pc:sldMk cId="2781609582" sldId="332"/>
            <ac:spMk id="280" creationId="{CBB205B4-139A-4917-B9FB-1206900CBEA1}"/>
          </ac:spMkLst>
        </pc:spChg>
        <pc:spChg chg="mod">
          <ac:chgData name="亭伊 陳" userId="9eae6a8ab703c330" providerId="LiveId" clId="{D871EB88-9A03-47EF-A5C8-FE8AC5D660F1}" dt="2021-10-24T17:40:00.541" v="787"/>
          <ac:spMkLst>
            <pc:docMk/>
            <pc:sldMk cId="2781609582" sldId="332"/>
            <ac:spMk id="281" creationId="{CDDEC204-6AD8-4CBD-8D67-E52F49F2DB6B}"/>
          </ac:spMkLst>
        </pc:spChg>
        <pc:spChg chg="mod">
          <ac:chgData name="亭伊 陳" userId="9eae6a8ab703c330" providerId="LiveId" clId="{D871EB88-9A03-47EF-A5C8-FE8AC5D660F1}" dt="2021-10-24T17:40:00.541" v="787"/>
          <ac:spMkLst>
            <pc:docMk/>
            <pc:sldMk cId="2781609582" sldId="332"/>
            <ac:spMk id="282" creationId="{A029526F-9711-4E91-BBC8-A36ABD9475B8}"/>
          </ac:spMkLst>
        </pc:spChg>
        <pc:spChg chg="mod">
          <ac:chgData name="亭伊 陳" userId="9eae6a8ab703c330" providerId="LiveId" clId="{D871EB88-9A03-47EF-A5C8-FE8AC5D660F1}" dt="2021-10-24T17:40:00.541" v="787"/>
          <ac:spMkLst>
            <pc:docMk/>
            <pc:sldMk cId="2781609582" sldId="332"/>
            <ac:spMk id="283" creationId="{84A5155A-EDB7-4C2F-98FE-BDA688E2F6ED}"/>
          </ac:spMkLst>
        </pc:spChg>
        <pc:spChg chg="mod">
          <ac:chgData name="亭伊 陳" userId="9eae6a8ab703c330" providerId="LiveId" clId="{D871EB88-9A03-47EF-A5C8-FE8AC5D660F1}" dt="2021-10-24T17:40:00.541" v="787"/>
          <ac:spMkLst>
            <pc:docMk/>
            <pc:sldMk cId="2781609582" sldId="332"/>
            <ac:spMk id="284" creationId="{3A59CD63-3B7F-4FC0-A20C-3F9F5DEFA7F2}"/>
          </ac:spMkLst>
        </pc:spChg>
        <pc:spChg chg="mod">
          <ac:chgData name="亭伊 陳" userId="9eae6a8ab703c330" providerId="LiveId" clId="{D871EB88-9A03-47EF-A5C8-FE8AC5D660F1}" dt="2021-10-24T17:40:00.541" v="787"/>
          <ac:spMkLst>
            <pc:docMk/>
            <pc:sldMk cId="2781609582" sldId="332"/>
            <ac:spMk id="285" creationId="{68E254E3-3921-4E3B-A1B4-0AFD226246A9}"/>
          </ac:spMkLst>
        </pc:spChg>
        <pc:spChg chg="mod">
          <ac:chgData name="亭伊 陳" userId="9eae6a8ab703c330" providerId="LiveId" clId="{D871EB88-9A03-47EF-A5C8-FE8AC5D660F1}" dt="2021-10-24T17:40:00.541" v="787"/>
          <ac:spMkLst>
            <pc:docMk/>
            <pc:sldMk cId="2781609582" sldId="332"/>
            <ac:spMk id="286" creationId="{DBEBB3D6-EA2C-4E4E-9CDB-54A2292F600F}"/>
          </ac:spMkLst>
        </pc:spChg>
        <pc:spChg chg="mod">
          <ac:chgData name="亭伊 陳" userId="9eae6a8ab703c330" providerId="LiveId" clId="{D871EB88-9A03-47EF-A5C8-FE8AC5D660F1}" dt="2021-10-24T17:40:00.541" v="787"/>
          <ac:spMkLst>
            <pc:docMk/>
            <pc:sldMk cId="2781609582" sldId="332"/>
            <ac:spMk id="287" creationId="{1F0E9CE9-4B10-463F-9088-2B79A0014BD8}"/>
          </ac:spMkLst>
        </pc:spChg>
        <pc:spChg chg="mod">
          <ac:chgData name="亭伊 陳" userId="9eae6a8ab703c330" providerId="LiveId" clId="{D871EB88-9A03-47EF-A5C8-FE8AC5D660F1}" dt="2021-10-24T17:40:00.541" v="787"/>
          <ac:spMkLst>
            <pc:docMk/>
            <pc:sldMk cId="2781609582" sldId="332"/>
            <ac:spMk id="288" creationId="{99EE07C1-6CE8-4FE8-986A-0E26FE9A1478}"/>
          </ac:spMkLst>
        </pc:spChg>
        <pc:spChg chg="mod">
          <ac:chgData name="亭伊 陳" userId="9eae6a8ab703c330" providerId="LiveId" clId="{D871EB88-9A03-47EF-A5C8-FE8AC5D660F1}" dt="2021-10-24T17:40:00.541" v="787"/>
          <ac:spMkLst>
            <pc:docMk/>
            <pc:sldMk cId="2781609582" sldId="332"/>
            <ac:spMk id="289" creationId="{27A8C6F2-487B-4D19-B75B-15ED2FAE198B}"/>
          </ac:spMkLst>
        </pc:spChg>
        <pc:spChg chg="mod">
          <ac:chgData name="亭伊 陳" userId="9eae6a8ab703c330" providerId="LiveId" clId="{D871EB88-9A03-47EF-A5C8-FE8AC5D660F1}" dt="2021-10-24T17:40:00.541" v="787"/>
          <ac:spMkLst>
            <pc:docMk/>
            <pc:sldMk cId="2781609582" sldId="332"/>
            <ac:spMk id="290" creationId="{BCC0864A-D28A-4839-8B8A-95D35B2C4CF6}"/>
          </ac:spMkLst>
        </pc:spChg>
        <pc:spChg chg="mod">
          <ac:chgData name="亭伊 陳" userId="9eae6a8ab703c330" providerId="LiveId" clId="{D871EB88-9A03-47EF-A5C8-FE8AC5D660F1}" dt="2021-10-24T17:40:00.541" v="787"/>
          <ac:spMkLst>
            <pc:docMk/>
            <pc:sldMk cId="2781609582" sldId="332"/>
            <ac:spMk id="291" creationId="{60C11150-7F32-494C-9F12-A7624FB3AC65}"/>
          </ac:spMkLst>
        </pc:spChg>
        <pc:spChg chg="mod">
          <ac:chgData name="亭伊 陳" userId="9eae6a8ab703c330" providerId="LiveId" clId="{D871EB88-9A03-47EF-A5C8-FE8AC5D660F1}" dt="2021-10-24T17:40:00.541" v="787"/>
          <ac:spMkLst>
            <pc:docMk/>
            <pc:sldMk cId="2781609582" sldId="332"/>
            <ac:spMk id="292" creationId="{B4E45681-0151-4AA4-9AB6-FB9E3E421D57}"/>
          </ac:spMkLst>
        </pc:spChg>
        <pc:spChg chg="mod">
          <ac:chgData name="亭伊 陳" userId="9eae6a8ab703c330" providerId="LiveId" clId="{D871EB88-9A03-47EF-A5C8-FE8AC5D660F1}" dt="2021-10-24T17:40:00.541" v="787"/>
          <ac:spMkLst>
            <pc:docMk/>
            <pc:sldMk cId="2781609582" sldId="332"/>
            <ac:spMk id="293" creationId="{9C28553C-DA8D-4A7B-8CD1-033ABE7DF76D}"/>
          </ac:spMkLst>
        </pc:spChg>
        <pc:spChg chg="mod">
          <ac:chgData name="亭伊 陳" userId="9eae6a8ab703c330" providerId="LiveId" clId="{D871EB88-9A03-47EF-A5C8-FE8AC5D660F1}" dt="2021-10-24T17:40:00.541" v="787"/>
          <ac:spMkLst>
            <pc:docMk/>
            <pc:sldMk cId="2781609582" sldId="332"/>
            <ac:spMk id="294" creationId="{A7BE0631-3B4F-4029-90CD-4B086FD83CFB}"/>
          </ac:spMkLst>
        </pc:spChg>
        <pc:spChg chg="mod">
          <ac:chgData name="亭伊 陳" userId="9eae6a8ab703c330" providerId="LiveId" clId="{D871EB88-9A03-47EF-A5C8-FE8AC5D660F1}" dt="2021-10-24T17:40:00.541" v="787"/>
          <ac:spMkLst>
            <pc:docMk/>
            <pc:sldMk cId="2781609582" sldId="332"/>
            <ac:spMk id="295" creationId="{A8AB8B52-960B-4A8F-A62E-30468D9FCAEB}"/>
          </ac:spMkLst>
        </pc:spChg>
        <pc:spChg chg="mod">
          <ac:chgData name="亭伊 陳" userId="9eae6a8ab703c330" providerId="LiveId" clId="{D871EB88-9A03-47EF-A5C8-FE8AC5D660F1}" dt="2021-10-24T17:40:00.541" v="787"/>
          <ac:spMkLst>
            <pc:docMk/>
            <pc:sldMk cId="2781609582" sldId="332"/>
            <ac:spMk id="296" creationId="{0DF09564-4930-4980-A657-C32A934167AE}"/>
          </ac:spMkLst>
        </pc:spChg>
        <pc:spChg chg="mod">
          <ac:chgData name="亭伊 陳" userId="9eae6a8ab703c330" providerId="LiveId" clId="{D871EB88-9A03-47EF-A5C8-FE8AC5D660F1}" dt="2021-10-24T17:40:00.541" v="787"/>
          <ac:spMkLst>
            <pc:docMk/>
            <pc:sldMk cId="2781609582" sldId="332"/>
            <ac:spMk id="297" creationId="{58165302-CB7A-4995-AA63-37F60316964E}"/>
          </ac:spMkLst>
        </pc:spChg>
        <pc:spChg chg="mod">
          <ac:chgData name="亭伊 陳" userId="9eae6a8ab703c330" providerId="LiveId" clId="{D871EB88-9A03-47EF-A5C8-FE8AC5D660F1}" dt="2021-10-24T17:40:00.541" v="787"/>
          <ac:spMkLst>
            <pc:docMk/>
            <pc:sldMk cId="2781609582" sldId="332"/>
            <ac:spMk id="298" creationId="{05D3D151-373F-4A7C-B153-FC89D3A0FB10}"/>
          </ac:spMkLst>
        </pc:spChg>
        <pc:spChg chg="mod">
          <ac:chgData name="亭伊 陳" userId="9eae6a8ab703c330" providerId="LiveId" clId="{D871EB88-9A03-47EF-A5C8-FE8AC5D660F1}" dt="2021-10-24T17:40:00.541" v="787"/>
          <ac:spMkLst>
            <pc:docMk/>
            <pc:sldMk cId="2781609582" sldId="332"/>
            <ac:spMk id="299" creationId="{6AF6D68D-1F00-47F7-8647-6CB12DDB7D5F}"/>
          </ac:spMkLst>
        </pc:spChg>
        <pc:spChg chg="mod">
          <ac:chgData name="亭伊 陳" userId="9eae6a8ab703c330" providerId="LiveId" clId="{D871EB88-9A03-47EF-A5C8-FE8AC5D660F1}" dt="2021-10-24T17:40:00.541" v="787"/>
          <ac:spMkLst>
            <pc:docMk/>
            <pc:sldMk cId="2781609582" sldId="332"/>
            <ac:spMk id="300" creationId="{6E95E9D2-61CA-4A59-9241-FED1D12412F2}"/>
          </ac:spMkLst>
        </pc:spChg>
        <pc:spChg chg="mod">
          <ac:chgData name="亭伊 陳" userId="9eae6a8ab703c330" providerId="LiveId" clId="{D871EB88-9A03-47EF-A5C8-FE8AC5D660F1}" dt="2021-10-24T17:40:00.541" v="787"/>
          <ac:spMkLst>
            <pc:docMk/>
            <pc:sldMk cId="2781609582" sldId="332"/>
            <ac:spMk id="301" creationId="{B85FA181-9C44-4CB0-BB7A-6A577C3A0947}"/>
          </ac:spMkLst>
        </pc:spChg>
        <pc:spChg chg="mod">
          <ac:chgData name="亭伊 陳" userId="9eae6a8ab703c330" providerId="LiveId" clId="{D871EB88-9A03-47EF-A5C8-FE8AC5D660F1}" dt="2021-10-24T17:40:00.541" v="787"/>
          <ac:spMkLst>
            <pc:docMk/>
            <pc:sldMk cId="2781609582" sldId="332"/>
            <ac:spMk id="302" creationId="{CB6AFFE3-71FC-4C01-83CB-7AB69C77EED5}"/>
          </ac:spMkLst>
        </pc:spChg>
        <pc:spChg chg="mod">
          <ac:chgData name="亭伊 陳" userId="9eae6a8ab703c330" providerId="LiveId" clId="{D871EB88-9A03-47EF-A5C8-FE8AC5D660F1}" dt="2021-10-24T17:40:00.541" v="787"/>
          <ac:spMkLst>
            <pc:docMk/>
            <pc:sldMk cId="2781609582" sldId="332"/>
            <ac:spMk id="303" creationId="{FCAF83E1-8158-4792-9432-A542CEF90412}"/>
          </ac:spMkLst>
        </pc:spChg>
        <pc:spChg chg="mod">
          <ac:chgData name="亭伊 陳" userId="9eae6a8ab703c330" providerId="LiveId" clId="{D871EB88-9A03-47EF-A5C8-FE8AC5D660F1}" dt="2021-10-24T17:40:00.541" v="787"/>
          <ac:spMkLst>
            <pc:docMk/>
            <pc:sldMk cId="2781609582" sldId="332"/>
            <ac:spMk id="304" creationId="{CDA763C8-7168-45D5-BFFF-14523FB60397}"/>
          </ac:spMkLst>
        </pc:spChg>
        <pc:spChg chg="mod">
          <ac:chgData name="亭伊 陳" userId="9eae6a8ab703c330" providerId="LiveId" clId="{D871EB88-9A03-47EF-A5C8-FE8AC5D660F1}" dt="2021-10-24T17:40:00.541" v="787"/>
          <ac:spMkLst>
            <pc:docMk/>
            <pc:sldMk cId="2781609582" sldId="332"/>
            <ac:spMk id="305" creationId="{742A73A7-381E-4110-8FEC-06B29AD9CA8E}"/>
          </ac:spMkLst>
        </pc:spChg>
        <pc:spChg chg="mod">
          <ac:chgData name="亭伊 陳" userId="9eae6a8ab703c330" providerId="LiveId" clId="{D871EB88-9A03-47EF-A5C8-FE8AC5D660F1}" dt="2021-10-24T17:40:00.541" v="787"/>
          <ac:spMkLst>
            <pc:docMk/>
            <pc:sldMk cId="2781609582" sldId="332"/>
            <ac:spMk id="306" creationId="{065F2F06-3257-45CE-8E13-2E98180BA569}"/>
          </ac:spMkLst>
        </pc:spChg>
        <pc:spChg chg="mod">
          <ac:chgData name="亭伊 陳" userId="9eae6a8ab703c330" providerId="LiveId" clId="{D871EB88-9A03-47EF-A5C8-FE8AC5D660F1}" dt="2021-10-24T17:40:00.541" v="787"/>
          <ac:spMkLst>
            <pc:docMk/>
            <pc:sldMk cId="2781609582" sldId="332"/>
            <ac:spMk id="307" creationId="{2A7C5C77-0268-496A-A8F1-3D0BA0ECF443}"/>
          </ac:spMkLst>
        </pc:spChg>
        <pc:spChg chg="mod">
          <ac:chgData name="亭伊 陳" userId="9eae6a8ab703c330" providerId="LiveId" clId="{D871EB88-9A03-47EF-A5C8-FE8AC5D660F1}" dt="2021-10-24T17:40:00.541" v="787"/>
          <ac:spMkLst>
            <pc:docMk/>
            <pc:sldMk cId="2781609582" sldId="332"/>
            <ac:spMk id="308" creationId="{61373253-7BF3-469B-91B1-EFF6524B8603}"/>
          </ac:spMkLst>
        </pc:spChg>
        <pc:spChg chg="mod">
          <ac:chgData name="亭伊 陳" userId="9eae6a8ab703c330" providerId="LiveId" clId="{D871EB88-9A03-47EF-A5C8-FE8AC5D660F1}" dt="2021-10-24T17:40:00.541" v="787"/>
          <ac:spMkLst>
            <pc:docMk/>
            <pc:sldMk cId="2781609582" sldId="332"/>
            <ac:spMk id="309" creationId="{7E470019-D205-43F6-A3C1-8355609BFEAA}"/>
          </ac:spMkLst>
        </pc:spChg>
        <pc:spChg chg="mod">
          <ac:chgData name="亭伊 陳" userId="9eae6a8ab703c330" providerId="LiveId" clId="{D871EB88-9A03-47EF-A5C8-FE8AC5D660F1}" dt="2021-10-24T17:40:00.541" v="787"/>
          <ac:spMkLst>
            <pc:docMk/>
            <pc:sldMk cId="2781609582" sldId="332"/>
            <ac:spMk id="310" creationId="{9116267E-7B59-4101-9878-823808026960}"/>
          </ac:spMkLst>
        </pc:spChg>
        <pc:spChg chg="mod">
          <ac:chgData name="亭伊 陳" userId="9eae6a8ab703c330" providerId="LiveId" clId="{D871EB88-9A03-47EF-A5C8-FE8AC5D660F1}" dt="2021-10-24T17:40:00.541" v="787"/>
          <ac:spMkLst>
            <pc:docMk/>
            <pc:sldMk cId="2781609582" sldId="332"/>
            <ac:spMk id="311" creationId="{B4CEC7C8-8867-4A27-B371-8DA87AFB76E0}"/>
          </ac:spMkLst>
        </pc:spChg>
        <pc:spChg chg="mod">
          <ac:chgData name="亭伊 陳" userId="9eae6a8ab703c330" providerId="LiveId" clId="{D871EB88-9A03-47EF-A5C8-FE8AC5D660F1}" dt="2021-10-24T17:40:00.541" v="787"/>
          <ac:spMkLst>
            <pc:docMk/>
            <pc:sldMk cId="2781609582" sldId="332"/>
            <ac:spMk id="312" creationId="{59D9F34E-9502-4A4B-8708-E15C9BFF238E}"/>
          </ac:spMkLst>
        </pc:spChg>
        <pc:spChg chg="mod">
          <ac:chgData name="亭伊 陳" userId="9eae6a8ab703c330" providerId="LiveId" clId="{D871EB88-9A03-47EF-A5C8-FE8AC5D660F1}" dt="2021-10-24T17:40:00.541" v="787"/>
          <ac:spMkLst>
            <pc:docMk/>
            <pc:sldMk cId="2781609582" sldId="332"/>
            <ac:spMk id="313" creationId="{398EFABA-E4E8-46F5-987D-C363EA3C6E5D}"/>
          </ac:spMkLst>
        </pc:spChg>
        <pc:spChg chg="mod">
          <ac:chgData name="亭伊 陳" userId="9eae6a8ab703c330" providerId="LiveId" clId="{D871EB88-9A03-47EF-A5C8-FE8AC5D660F1}" dt="2021-10-24T17:40:00.541" v="787"/>
          <ac:spMkLst>
            <pc:docMk/>
            <pc:sldMk cId="2781609582" sldId="332"/>
            <ac:spMk id="314" creationId="{BCBDE7EB-5BC9-41CD-A8EA-DD4DF4782056}"/>
          </ac:spMkLst>
        </pc:spChg>
        <pc:spChg chg="mod">
          <ac:chgData name="亭伊 陳" userId="9eae6a8ab703c330" providerId="LiveId" clId="{D871EB88-9A03-47EF-A5C8-FE8AC5D660F1}" dt="2021-10-24T17:40:00.541" v="787"/>
          <ac:spMkLst>
            <pc:docMk/>
            <pc:sldMk cId="2781609582" sldId="332"/>
            <ac:spMk id="315" creationId="{CC850A1B-BD6F-467C-AD2C-106BD783F41B}"/>
          </ac:spMkLst>
        </pc:spChg>
        <pc:spChg chg="mod">
          <ac:chgData name="亭伊 陳" userId="9eae6a8ab703c330" providerId="LiveId" clId="{D871EB88-9A03-47EF-A5C8-FE8AC5D660F1}" dt="2021-10-24T17:40:00.541" v="787"/>
          <ac:spMkLst>
            <pc:docMk/>
            <pc:sldMk cId="2781609582" sldId="332"/>
            <ac:spMk id="316" creationId="{33508A79-A065-4775-9A57-B1DBAD10A531}"/>
          </ac:spMkLst>
        </pc:spChg>
        <pc:spChg chg="mod">
          <ac:chgData name="亭伊 陳" userId="9eae6a8ab703c330" providerId="LiveId" clId="{D871EB88-9A03-47EF-A5C8-FE8AC5D660F1}" dt="2021-10-24T17:40:00.541" v="787"/>
          <ac:spMkLst>
            <pc:docMk/>
            <pc:sldMk cId="2781609582" sldId="332"/>
            <ac:spMk id="317" creationId="{A6FD62AD-C318-4B04-9DD5-0DD250694FA9}"/>
          </ac:spMkLst>
        </pc:spChg>
        <pc:spChg chg="mod">
          <ac:chgData name="亭伊 陳" userId="9eae6a8ab703c330" providerId="LiveId" clId="{D871EB88-9A03-47EF-A5C8-FE8AC5D660F1}" dt="2021-10-24T17:40:00.541" v="787"/>
          <ac:spMkLst>
            <pc:docMk/>
            <pc:sldMk cId="2781609582" sldId="332"/>
            <ac:spMk id="318" creationId="{69247AA2-D46E-4DBC-B294-87F6E482FBCB}"/>
          </ac:spMkLst>
        </pc:spChg>
        <pc:spChg chg="mod">
          <ac:chgData name="亭伊 陳" userId="9eae6a8ab703c330" providerId="LiveId" clId="{D871EB88-9A03-47EF-A5C8-FE8AC5D660F1}" dt="2021-10-24T17:40:00.541" v="787"/>
          <ac:spMkLst>
            <pc:docMk/>
            <pc:sldMk cId="2781609582" sldId="332"/>
            <ac:spMk id="319" creationId="{75F4FF63-69FB-47DA-80E1-143700C2F387}"/>
          </ac:spMkLst>
        </pc:spChg>
        <pc:spChg chg="mod">
          <ac:chgData name="亭伊 陳" userId="9eae6a8ab703c330" providerId="LiveId" clId="{D871EB88-9A03-47EF-A5C8-FE8AC5D660F1}" dt="2021-10-24T17:40:00.541" v="787"/>
          <ac:spMkLst>
            <pc:docMk/>
            <pc:sldMk cId="2781609582" sldId="332"/>
            <ac:spMk id="320" creationId="{12C73BA0-7F33-4466-8B3D-7ED734412A70}"/>
          </ac:spMkLst>
        </pc:spChg>
        <pc:spChg chg="mod">
          <ac:chgData name="亭伊 陳" userId="9eae6a8ab703c330" providerId="LiveId" clId="{D871EB88-9A03-47EF-A5C8-FE8AC5D660F1}" dt="2021-10-24T17:40:00.541" v="787"/>
          <ac:spMkLst>
            <pc:docMk/>
            <pc:sldMk cId="2781609582" sldId="332"/>
            <ac:spMk id="321" creationId="{28F8D040-8FB3-47ED-B92B-8E384C755671}"/>
          </ac:spMkLst>
        </pc:spChg>
        <pc:spChg chg="add mod">
          <ac:chgData name="亭伊 陳" userId="9eae6a8ab703c330" providerId="LiveId" clId="{D871EB88-9A03-47EF-A5C8-FE8AC5D660F1}" dt="2021-10-24T17:42:10.842" v="810" actId="1076"/>
          <ac:spMkLst>
            <pc:docMk/>
            <pc:sldMk cId="2781609582" sldId="332"/>
            <ac:spMk id="322" creationId="{7AF731C5-C442-491B-AEB5-9646AC35D874}"/>
          </ac:spMkLst>
        </pc:spChg>
        <pc:spChg chg="del">
          <ac:chgData name="亭伊 陳" userId="9eae6a8ab703c330" providerId="LiveId" clId="{D871EB88-9A03-47EF-A5C8-FE8AC5D660F1}" dt="2021-10-24T17:38:42.844" v="771" actId="478"/>
          <ac:spMkLst>
            <pc:docMk/>
            <pc:sldMk cId="2781609582" sldId="332"/>
            <ac:spMk id="1157" creationId="{00000000-0000-0000-0000-000000000000}"/>
          </ac:spMkLst>
        </pc:spChg>
        <pc:spChg chg="del">
          <ac:chgData name="亭伊 陳" userId="9eae6a8ab703c330" providerId="LiveId" clId="{D871EB88-9A03-47EF-A5C8-FE8AC5D660F1}" dt="2021-10-24T17:40:52.263" v="798" actId="478"/>
          <ac:spMkLst>
            <pc:docMk/>
            <pc:sldMk cId="2781609582" sldId="332"/>
            <ac:spMk id="1319" creationId="{00000000-0000-0000-0000-000000000000}"/>
          </ac:spMkLst>
        </pc:spChg>
        <pc:grpChg chg="add mod">
          <ac:chgData name="亭伊 陳" userId="9eae6a8ab703c330" providerId="LiveId" clId="{D871EB88-9A03-47EF-A5C8-FE8AC5D660F1}" dt="2021-10-24T17:42:26.308" v="828" actId="1035"/>
          <ac:grpSpMkLst>
            <pc:docMk/>
            <pc:sldMk cId="2781609582" sldId="332"/>
            <ac:grpSpMk id="164" creationId="{C86B3C15-9329-4CAC-B050-695CF3898180}"/>
          </ac:grpSpMkLst>
        </pc:grpChg>
        <pc:grpChg chg="add mod">
          <ac:chgData name="亭伊 陳" userId="9eae6a8ab703c330" providerId="LiveId" clId="{D871EB88-9A03-47EF-A5C8-FE8AC5D660F1}" dt="2021-10-24T17:40:06.174" v="788" actId="1076"/>
          <ac:grpSpMkLst>
            <pc:docMk/>
            <pc:sldMk cId="2781609582" sldId="332"/>
            <ac:grpSpMk id="167" creationId="{873878A1-3B49-4865-913C-F2DF3E61F4DD}"/>
          </ac:grpSpMkLst>
        </pc:grpChg>
        <pc:grpChg chg="mod">
          <ac:chgData name="亭伊 陳" userId="9eae6a8ab703c330" providerId="LiveId" clId="{D871EB88-9A03-47EF-A5C8-FE8AC5D660F1}" dt="2021-10-24T17:42:00.978" v="808" actId="14100"/>
          <ac:grpSpMkLst>
            <pc:docMk/>
            <pc:sldMk cId="2781609582" sldId="332"/>
            <ac:grpSpMk id="1154" creationId="{00000000-0000-0000-0000-000000000000}"/>
          </ac:grpSpMkLst>
        </pc:grpChg>
        <pc:grpChg chg="mod">
          <ac:chgData name="亭伊 陳" userId="9eae6a8ab703c330" providerId="LiveId" clId="{D871EB88-9A03-47EF-A5C8-FE8AC5D660F1}" dt="2021-10-24T17:42:34.572" v="829" actId="1076"/>
          <ac:grpSpMkLst>
            <pc:docMk/>
            <pc:sldMk cId="2781609582" sldId="332"/>
            <ac:grpSpMk id="1158" creationId="{00000000-0000-0000-0000-000000000000}"/>
          </ac:grpSpMkLst>
        </pc:grpChg>
      </pc:sldChg>
      <pc:sldChg chg="modSp add del mod">
        <pc:chgData name="亭伊 陳" userId="9eae6a8ab703c330" providerId="LiveId" clId="{D871EB88-9A03-47EF-A5C8-FE8AC5D660F1}" dt="2021-10-24T17:42:54.094" v="832" actId="2696"/>
        <pc:sldMkLst>
          <pc:docMk/>
          <pc:sldMk cId="4130718116" sldId="333"/>
        </pc:sldMkLst>
        <pc:spChg chg="mod">
          <ac:chgData name="亭伊 陳" userId="9eae6a8ab703c330" providerId="LiveId" clId="{D871EB88-9A03-47EF-A5C8-FE8AC5D660F1}" dt="2021-10-24T17:40:41.814" v="795" actId="21"/>
          <ac:spMkLst>
            <pc:docMk/>
            <pc:sldMk cId="4130718116" sldId="333"/>
            <ac:spMk id="173" creationId="{4DD77EB3-9DFA-46F0-BF28-3C4861996DAC}"/>
          </ac:spMkLst>
        </pc:spChg>
      </pc:sldChg>
      <pc:sldChg chg="addSp delSp modSp add mod">
        <pc:chgData name="亭伊 陳" userId="9eae6a8ab703c330" providerId="LiveId" clId="{D871EB88-9A03-47EF-A5C8-FE8AC5D660F1}" dt="2021-10-24T17:44:30.010" v="875" actId="1037"/>
        <pc:sldMkLst>
          <pc:docMk/>
          <pc:sldMk cId="510390765" sldId="334"/>
        </pc:sldMkLst>
        <pc:spChg chg="add del mod">
          <ac:chgData name="亭伊 陳" userId="9eae6a8ab703c330" providerId="LiveId" clId="{D871EB88-9A03-47EF-A5C8-FE8AC5D660F1}" dt="2021-10-24T17:43:05.502" v="834" actId="478"/>
          <ac:spMkLst>
            <pc:docMk/>
            <pc:sldMk cId="510390765" sldId="334"/>
            <ac:spMk id="3" creationId="{A4DBB99B-AA0E-4568-97E9-EC4AFEA1184A}"/>
          </ac:spMkLst>
        </pc:spChg>
        <pc:spChg chg="mod">
          <ac:chgData name="亭伊 陳" userId="9eae6a8ab703c330" providerId="LiveId" clId="{D871EB88-9A03-47EF-A5C8-FE8AC5D660F1}" dt="2021-10-24T17:43:32.731" v="836"/>
          <ac:spMkLst>
            <pc:docMk/>
            <pc:sldMk cId="510390765" sldId="334"/>
            <ac:spMk id="165" creationId="{C033B172-F47B-4CA2-89BE-652DB72AA545}"/>
          </ac:spMkLst>
        </pc:spChg>
        <pc:spChg chg="mod">
          <ac:chgData name="亭伊 陳" userId="9eae6a8ab703c330" providerId="LiveId" clId="{D871EB88-9A03-47EF-A5C8-FE8AC5D660F1}" dt="2021-10-24T17:43:32.731" v="836"/>
          <ac:spMkLst>
            <pc:docMk/>
            <pc:sldMk cId="510390765" sldId="334"/>
            <ac:spMk id="166" creationId="{6B49084C-1E63-47DD-AC32-0DA117CAA3CD}"/>
          </ac:spMkLst>
        </pc:spChg>
        <pc:spChg chg="mod">
          <ac:chgData name="亭伊 陳" userId="9eae6a8ab703c330" providerId="LiveId" clId="{D871EB88-9A03-47EF-A5C8-FE8AC5D660F1}" dt="2021-10-24T17:43:32.731" v="836"/>
          <ac:spMkLst>
            <pc:docMk/>
            <pc:sldMk cId="510390765" sldId="334"/>
            <ac:spMk id="168" creationId="{4DA05072-5CD7-4BFA-B557-3EC0A9CABC60}"/>
          </ac:spMkLst>
        </pc:spChg>
        <pc:spChg chg="mod">
          <ac:chgData name="亭伊 陳" userId="9eae6a8ab703c330" providerId="LiveId" clId="{D871EB88-9A03-47EF-A5C8-FE8AC5D660F1}" dt="2021-10-24T17:43:32.731" v="836"/>
          <ac:spMkLst>
            <pc:docMk/>
            <pc:sldMk cId="510390765" sldId="334"/>
            <ac:spMk id="169" creationId="{17E0C7AA-2537-4129-B11F-D24F09F5D150}"/>
          </ac:spMkLst>
        </pc:spChg>
        <pc:spChg chg="mod">
          <ac:chgData name="亭伊 陳" userId="9eae6a8ab703c330" providerId="LiveId" clId="{D871EB88-9A03-47EF-A5C8-FE8AC5D660F1}" dt="2021-10-24T17:43:32.731" v="836"/>
          <ac:spMkLst>
            <pc:docMk/>
            <pc:sldMk cId="510390765" sldId="334"/>
            <ac:spMk id="170" creationId="{A2F294DB-7A7A-4CD8-B1CB-23779D6FB143}"/>
          </ac:spMkLst>
        </pc:spChg>
        <pc:spChg chg="mod">
          <ac:chgData name="亭伊 陳" userId="9eae6a8ab703c330" providerId="LiveId" clId="{D871EB88-9A03-47EF-A5C8-FE8AC5D660F1}" dt="2021-10-24T17:43:32.731" v="836"/>
          <ac:spMkLst>
            <pc:docMk/>
            <pc:sldMk cId="510390765" sldId="334"/>
            <ac:spMk id="171" creationId="{040F5420-9345-4360-A786-02C5EB3E7243}"/>
          </ac:spMkLst>
        </pc:spChg>
        <pc:spChg chg="mod">
          <ac:chgData name="亭伊 陳" userId="9eae6a8ab703c330" providerId="LiveId" clId="{D871EB88-9A03-47EF-A5C8-FE8AC5D660F1}" dt="2021-10-24T17:43:32.731" v="836"/>
          <ac:spMkLst>
            <pc:docMk/>
            <pc:sldMk cId="510390765" sldId="334"/>
            <ac:spMk id="172" creationId="{4CE9BF4C-B655-4101-A682-D4F7662BFF40}"/>
          </ac:spMkLst>
        </pc:spChg>
        <pc:spChg chg="mod">
          <ac:chgData name="亭伊 陳" userId="9eae6a8ab703c330" providerId="LiveId" clId="{D871EB88-9A03-47EF-A5C8-FE8AC5D660F1}" dt="2021-10-24T17:44:30.010" v="875" actId="1037"/>
          <ac:spMkLst>
            <pc:docMk/>
            <pc:sldMk cId="510390765" sldId="334"/>
            <ac:spMk id="173" creationId="{4DD77EB3-9DFA-46F0-BF28-3C4861996DAC}"/>
          </ac:spMkLst>
        </pc:spChg>
        <pc:spChg chg="mod">
          <ac:chgData name="亭伊 陳" userId="9eae6a8ab703c330" providerId="LiveId" clId="{D871EB88-9A03-47EF-A5C8-FE8AC5D660F1}" dt="2021-10-24T17:43:32.731" v="836"/>
          <ac:spMkLst>
            <pc:docMk/>
            <pc:sldMk cId="510390765" sldId="334"/>
            <ac:spMk id="174" creationId="{065E7D72-F360-42A2-AD32-5A9566DE09F2}"/>
          </ac:spMkLst>
        </pc:spChg>
        <pc:spChg chg="mod">
          <ac:chgData name="亭伊 陳" userId="9eae6a8ab703c330" providerId="LiveId" clId="{D871EB88-9A03-47EF-A5C8-FE8AC5D660F1}" dt="2021-10-24T17:43:32.731" v="836"/>
          <ac:spMkLst>
            <pc:docMk/>
            <pc:sldMk cId="510390765" sldId="334"/>
            <ac:spMk id="175" creationId="{34071112-D12A-4FE7-9E66-65E1F2CE7725}"/>
          </ac:spMkLst>
        </pc:spChg>
        <pc:spChg chg="mod">
          <ac:chgData name="亭伊 陳" userId="9eae6a8ab703c330" providerId="LiveId" clId="{D871EB88-9A03-47EF-A5C8-FE8AC5D660F1}" dt="2021-10-24T17:43:32.731" v="836"/>
          <ac:spMkLst>
            <pc:docMk/>
            <pc:sldMk cId="510390765" sldId="334"/>
            <ac:spMk id="176" creationId="{B5457EA4-61A6-48EF-9BC4-66701549AF2C}"/>
          </ac:spMkLst>
        </pc:spChg>
        <pc:spChg chg="mod">
          <ac:chgData name="亭伊 陳" userId="9eae6a8ab703c330" providerId="LiveId" clId="{D871EB88-9A03-47EF-A5C8-FE8AC5D660F1}" dt="2021-10-24T17:43:32.731" v="836"/>
          <ac:spMkLst>
            <pc:docMk/>
            <pc:sldMk cId="510390765" sldId="334"/>
            <ac:spMk id="177" creationId="{4CA55908-51C0-4322-AD4A-4A748A2281AB}"/>
          </ac:spMkLst>
        </pc:spChg>
        <pc:spChg chg="mod">
          <ac:chgData name="亭伊 陳" userId="9eae6a8ab703c330" providerId="LiveId" clId="{D871EB88-9A03-47EF-A5C8-FE8AC5D660F1}" dt="2021-10-24T17:43:32.731" v="836"/>
          <ac:spMkLst>
            <pc:docMk/>
            <pc:sldMk cId="510390765" sldId="334"/>
            <ac:spMk id="178" creationId="{2E0526DB-8CA7-44E9-96E1-18DE27845319}"/>
          </ac:spMkLst>
        </pc:spChg>
        <pc:spChg chg="mod">
          <ac:chgData name="亭伊 陳" userId="9eae6a8ab703c330" providerId="LiveId" clId="{D871EB88-9A03-47EF-A5C8-FE8AC5D660F1}" dt="2021-10-24T17:43:32.731" v="836"/>
          <ac:spMkLst>
            <pc:docMk/>
            <pc:sldMk cId="510390765" sldId="334"/>
            <ac:spMk id="179" creationId="{EE44417D-E2B4-4B0D-845E-01DE0297C111}"/>
          </ac:spMkLst>
        </pc:spChg>
        <pc:spChg chg="mod">
          <ac:chgData name="亭伊 陳" userId="9eae6a8ab703c330" providerId="LiveId" clId="{D871EB88-9A03-47EF-A5C8-FE8AC5D660F1}" dt="2021-10-24T17:43:32.731" v="836"/>
          <ac:spMkLst>
            <pc:docMk/>
            <pc:sldMk cId="510390765" sldId="334"/>
            <ac:spMk id="180" creationId="{46953712-2C37-49BA-9418-40583B59BAF3}"/>
          </ac:spMkLst>
        </pc:spChg>
        <pc:spChg chg="mod">
          <ac:chgData name="亭伊 陳" userId="9eae6a8ab703c330" providerId="LiveId" clId="{D871EB88-9A03-47EF-A5C8-FE8AC5D660F1}" dt="2021-10-24T17:43:32.731" v="836"/>
          <ac:spMkLst>
            <pc:docMk/>
            <pc:sldMk cId="510390765" sldId="334"/>
            <ac:spMk id="181" creationId="{74012748-8C1E-4C7E-823B-723D7694406A}"/>
          </ac:spMkLst>
        </pc:spChg>
        <pc:spChg chg="mod">
          <ac:chgData name="亭伊 陳" userId="9eae6a8ab703c330" providerId="LiveId" clId="{D871EB88-9A03-47EF-A5C8-FE8AC5D660F1}" dt="2021-10-24T17:43:32.731" v="836"/>
          <ac:spMkLst>
            <pc:docMk/>
            <pc:sldMk cId="510390765" sldId="334"/>
            <ac:spMk id="182" creationId="{FB2FB447-F59F-4DD5-9D76-CDD656C8A13E}"/>
          </ac:spMkLst>
        </pc:spChg>
        <pc:spChg chg="mod">
          <ac:chgData name="亭伊 陳" userId="9eae6a8ab703c330" providerId="LiveId" clId="{D871EB88-9A03-47EF-A5C8-FE8AC5D660F1}" dt="2021-10-24T17:43:32.731" v="836"/>
          <ac:spMkLst>
            <pc:docMk/>
            <pc:sldMk cId="510390765" sldId="334"/>
            <ac:spMk id="183" creationId="{12769387-783B-46D9-9E90-6249DBEB99C3}"/>
          </ac:spMkLst>
        </pc:spChg>
        <pc:spChg chg="mod">
          <ac:chgData name="亭伊 陳" userId="9eae6a8ab703c330" providerId="LiveId" clId="{D871EB88-9A03-47EF-A5C8-FE8AC5D660F1}" dt="2021-10-24T17:43:32.731" v="836"/>
          <ac:spMkLst>
            <pc:docMk/>
            <pc:sldMk cId="510390765" sldId="334"/>
            <ac:spMk id="184" creationId="{325E76C0-5871-44BF-B986-024B5AA91324}"/>
          </ac:spMkLst>
        </pc:spChg>
        <pc:spChg chg="mod">
          <ac:chgData name="亭伊 陳" userId="9eae6a8ab703c330" providerId="LiveId" clId="{D871EB88-9A03-47EF-A5C8-FE8AC5D660F1}" dt="2021-10-24T17:43:32.731" v="836"/>
          <ac:spMkLst>
            <pc:docMk/>
            <pc:sldMk cId="510390765" sldId="334"/>
            <ac:spMk id="185" creationId="{E14E95C6-AB11-482A-9454-FD8E9A7D9979}"/>
          </ac:spMkLst>
        </pc:spChg>
        <pc:spChg chg="mod">
          <ac:chgData name="亭伊 陳" userId="9eae6a8ab703c330" providerId="LiveId" clId="{D871EB88-9A03-47EF-A5C8-FE8AC5D660F1}" dt="2021-10-24T17:43:32.731" v="836"/>
          <ac:spMkLst>
            <pc:docMk/>
            <pc:sldMk cId="510390765" sldId="334"/>
            <ac:spMk id="186" creationId="{48678C1A-CB5B-48CC-9607-D3F4FB229607}"/>
          </ac:spMkLst>
        </pc:spChg>
        <pc:spChg chg="mod">
          <ac:chgData name="亭伊 陳" userId="9eae6a8ab703c330" providerId="LiveId" clId="{D871EB88-9A03-47EF-A5C8-FE8AC5D660F1}" dt="2021-10-24T17:43:32.731" v="836"/>
          <ac:spMkLst>
            <pc:docMk/>
            <pc:sldMk cId="510390765" sldId="334"/>
            <ac:spMk id="187" creationId="{A628C87F-AB17-4579-B018-3A235F60708E}"/>
          </ac:spMkLst>
        </pc:spChg>
        <pc:spChg chg="mod">
          <ac:chgData name="亭伊 陳" userId="9eae6a8ab703c330" providerId="LiveId" clId="{D871EB88-9A03-47EF-A5C8-FE8AC5D660F1}" dt="2021-10-24T17:43:32.731" v="836"/>
          <ac:spMkLst>
            <pc:docMk/>
            <pc:sldMk cId="510390765" sldId="334"/>
            <ac:spMk id="188" creationId="{61B8BE56-2D54-4120-A0F1-C1FDC6FC39A4}"/>
          </ac:spMkLst>
        </pc:spChg>
        <pc:spChg chg="mod">
          <ac:chgData name="亭伊 陳" userId="9eae6a8ab703c330" providerId="LiveId" clId="{D871EB88-9A03-47EF-A5C8-FE8AC5D660F1}" dt="2021-10-24T17:43:32.731" v="836"/>
          <ac:spMkLst>
            <pc:docMk/>
            <pc:sldMk cId="510390765" sldId="334"/>
            <ac:spMk id="189" creationId="{2C5BEF97-006C-4F3E-9EA7-5359E6DC4DC2}"/>
          </ac:spMkLst>
        </pc:spChg>
        <pc:spChg chg="mod">
          <ac:chgData name="亭伊 陳" userId="9eae6a8ab703c330" providerId="LiveId" clId="{D871EB88-9A03-47EF-A5C8-FE8AC5D660F1}" dt="2021-10-24T17:43:32.731" v="836"/>
          <ac:spMkLst>
            <pc:docMk/>
            <pc:sldMk cId="510390765" sldId="334"/>
            <ac:spMk id="190" creationId="{62B33942-3FB1-47FB-8AAF-E8D102539EB1}"/>
          </ac:spMkLst>
        </pc:spChg>
        <pc:spChg chg="mod">
          <ac:chgData name="亭伊 陳" userId="9eae6a8ab703c330" providerId="LiveId" clId="{D871EB88-9A03-47EF-A5C8-FE8AC5D660F1}" dt="2021-10-24T17:43:32.731" v="836"/>
          <ac:spMkLst>
            <pc:docMk/>
            <pc:sldMk cId="510390765" sldId="334"/>
            <ac:spMk id="191" creationId="{9FCD9473-C424-4E3C-913D-98E81E52F805}"/>
          </ac:spMkLst>
        </pc:spChg>
        <pc:spChg chg="mod">
          <ac:chgData name="亭伊 陳" userId="9eae6a8ab703c330" providerId="LiveId" clId="{D871EB88-9A03-47EF-A5C8-FE8AC5D660F1}" dt="2021-10-24T17:43:32.731" v="836"/>
          <ac:spMkLst>
            <pc:docMk/>
            <pc:sldMk cId="510390765" sldId="334"/>
            <ac:spMk id="192" creationId="{D069AE09-08A5-4F3B-B31F-1165CD58A1E7}"/>
          </ac:spMkLst>
        </pc:spChg>
        <pc:spChg chg="mod">
          <ac:chgData name="亭伊 陳" userId="9eae6a8ab703c330" providerId="LiveId" clId="{D871EB88-9A03-47EF-A5C8-FE8AC5D660F1}" dt="2021-10-24T17:43:32.731" v="836"/>
          <ac:spMkLst>
            <pc:docMk/>
            <pc:sldMk cId="510390765" sldId="334"/>
            <ac:spMk id="193" creationId="{332AE833-8935-4119-82BC-5FC8809C6534}"/>
          </ac:spMkLst>
        </pc:spChg>
        <pc:spChg chg="mod">
          <ac:chgData name="亭伊 陳" userId="9eae6a8ab703c330" providerId="LiveId" clId="{D871EB88-9A03-47EF-A5C8-FE8AC5D660F1}" dt="2021-10-24T17:43:32.731" v="836"/>
          <ac:spMkLst>
            <pc:docMk/>
            <pc:sldMk cId="510390765" sldId="334"/>
            <ac:spMk id="194" creationId="{B18C8046-5671-44D5-909A-EAFDA6195D52}"/>
          </ac:spMkLst>
        </pc:spChg>
        <pc:spChg chg="mod">
          <ac:chgData name="亭伊 陳" userId="9eae6a8ab703c330" providerId="LiveId" clId="{D871EB88-9A03-47EF-A5C8-FE8AC5D660F1}" dt="2021-10-24T17:43:32.731" v="836"/>
          <ac:spMkLst>
            <pc:docMk/>
            <pc:sldMk cId="510390765" sldId="334"/>
            <ac:spMk id="195" creationId="{11AF8D67-2630-47B2-B69C-9A3D4F2E61F3}"/>
          </ac:spMkLst>
        </pc:spChg>
        <pc:spChg chg="mod">
          <ac:chgData name="亭伊 陳" userId="9eae6a8ab703c330" providerId="LiveId" clId="{D871EB88-9A03-47EF-A5C8-FE8AC5D660F1}" dt="2021-10-24T17:43:32.731" v="836"/>
          <ac:spMkLst>
            <pc:docMk/>
            <pc:sldMk cId="510390765" sldId="334"/>
            <ac:spMk id="196" creationId="{1CA3555D-D643-4E9E-ABE4-43BEF20EE094}"/>
          </ac:spMkLst>
        </pc:spChg>
        <pc:spChg chg="mod">
          <ac:chgData name="亭伊 陳" userId="9eae6a8ab703c330" providerId="LiveId" clId="{D871EB88-9A03-47EF-A5C8-FE8AC5D660F1}" dt="2021-10-24T17:43:32.731" v="836"/>
          <ac:spMkLst>
            <pc:docMk/>
            <pc:sldMk cId="510390765" sldId="334"/>
            <ac:spMk id="197" creationId="{E9984172-BF5D-422A-82EB-D3CB5F4F689F}"/>
          </ac:spMkLst>
        </pc:spChg>
        <pc:spChg chg="mod">
          <ac:chgData name="亭伊 陳" userId="9eae6a8ab703c330" providerId="LiveId" clId="{D871EB88-9A03-47EF-A5C8-FE8AC5D660F1}" dt="2021-10-24T17:43:32.731" v="836"/>
          <ac:spMkLst>
            <pc:docMk/>
            <pc:sldMk cId="510390765" sldId="334"/>
            <ac:spMk id="198" creationId="{1824AA6A-51D3-4C59-9E98-CFB65C2EB695}"/>
          </ac:spMkLst>
        </pc:spChg>
        <pc:spChg chg="mod">
          <ac:chgData name="亭伊 陳" userId="9eae6a8ab703c330" providerId="LiveId" clId="{D871EB88-9A03-47EF-A5C8-FE8AC5D660F1}" dt="2021-10-24T17:43:32.731" v="836"/>
          <ac:spMkLst>
            <pc:docMk/>
            <pc:sldMk cId="510390765" sldId="334"/>
            <ac:spMk id="199" creationId="{6694D169-FFB1-45D7-B9BF-4317D1FF72AB}"/>
          </ac:spMkLst>
        </pc:spChg>
        <pc:spChg chg="mod">
          <ac:chgData name="亭伊 陳" userId="9eae6a8ab703c330" providerId="LiveId" clId="{D871EB88-9A03-47EF-A5C8-FE8AC5D660F1}" dt="2021-10-24T17:43:32.731" v="836"/>
          <ac:spMkLst>
            <pc:docMk/>
            <pc:sldMk cId="510390765" sldId="334"/>
            <ac:spMk id="200" creationId="{53C9321F-A306-4A79-A5DE-0FED41D0DD3B}"/>
          </ac:spMkLst>
        </pc:spChg>
        <pc:spChg chg="mod">
          <ac:chgData name="亭伊 陳" userId="9eae6a8ab703c330" providerId="LiveId" clId="{D871EB88-9A03-47EF-A5C8-FE8AC5D660F1}" dt="2021-10-24T17:43:32.731" v="836"/>
          <ac:spMkLst>
            <pc:docMk/>
            <pc:sldMk cId="510390765" sldId="334"/>
            <ac:spMk id="201" creationId="{BE825D98-50C9-4042-8505-53C9191FB964}"/>
          </ac:spMkLst>
        </pc:spChg>
        <pc:spChg chg="mod">
          <ac:chgData name="亭伊 陳" userId="9eae6a8ab703c330" providerId="LiveId" clId="{D871EB88-9A03-47EF-A5C8-FE8AC5D660F1}" dt="2021-10-24T17:43:32.731" v="836"/>
          <ac:spMkLst>
            <pc:docMk/>
            <pc:sldMk cId="510390765" sldId="334"/>
            <ac:spMk id="202" creationId="{BE14E365-58C7-433C-B37E-AD2E8676B4C2}"/>
          </ac:spMkLst>
        </pc:spChg>
        <pc:spChg chg="mod">
          <ac:chgData name="亭伊 陳" userId="9eae6a8ab703c330" providerId="LiveId" clId="{D871EB88-9A03-47EF-A5C8-FE8AC5D660F1}" dt="2021-10-24T17:43:32.731" v="836"/>
          <ac:spMkLst>
            <pc:docMk/>
            <pc:sldMk cId="510390765" sldId="334"/>
            <ac:spMk id="203" creationId="{AD3D8D9D-B907-4D67-8D09-72C1A760CAB2}"/>
          </ac:spMkLst>
        </pc:spChg>
        <pc:spChg chg="mod">
          <ac:chgData name="亭伊 陳" userId="9eae6a8ab703c330" providerId="LiveId" clId="{D871EB88-9A03-47EF-A5C8-FE8AC5D660F1}" dt="2021-10-24T17:43:32.731" v="836"/>
          <ac:spMkLst>
            <pc:docMk/>
            <pc:sldMk cId="510390765" sldId="334"/>
            <ac:spMk id="204" creationId="{DA436462-F568-429F-890A-E9FCDD2F43AA}"/>
          </ac:spMkLst>
        </pc:spChg>
        <pc:spChg chg="mod">
          <ac:chgData name="亭伊 陳" userId="9eae6a8ab703c330" providerId="LiveId" clId="{D871EB88-9A03-47EF-A5C8-FE8AC5D660F1}" dt="2021-10-24T17:43:32.731" v="836"/>
          <ac:spMkLst>
            <pc:docMk/>
            <pc:sldMk cId="510390765" sldId="334"/>
            <ac:spMk id="205" creationId="{8F2524B0-BCF4-4D67-AC1E-CD314384D2CB}"/>
          </ac:spMkLst>
        </pc:spChg>
        <pc:spChg chg="mod">
          <ac:chgData name="亭伊 陳" userId="9eae6a8ab703c330" providerId="LiveId" clId="{D871EB88-9A03-47EF-A5C8-FE8AC5D660F1}" dt="2021-10-24T17:43:32.731" v="836"/>
          <ac:spMkLst>
            <pc:docMk/>
            <pc:sldMk cId="510390765" sldId="334"/>
            <ac:spMk id="206" creationId="{F8F4B743-5218-4FC3-8AE6-1D8D751BF31E}"/>
          </ac:spMkLst>
        </pc:spChg>
        <pc:spChg chg="mod">
          <ac:chgData name="亭伊 陳" userId="9eae6a8ab703c330" providerId="LiveId" clId="{D871EB88-9A03-47EF-A5C8-FE8AC5D660F1}" dt="2021-10-24T17:43:32.731" v="836"/>
          <ac:spMkLst>
            <pc:docMk/>
            <pc:sldMk cId="510390765" sldId="334"/>
            <ac:spMk id="207" creationId="{1D69110A-1398-43DE-B8EA-6AB1DE583FFE}"/>
          </ac:spMkLst>
        </pc:spChg>
        <pc:spChg chg="mod">
          <ac:chgData name="亭伊 陳" userId="9eae6a8ab703c330" providerId="LiveId" clId="{D871EB88-9A03-47EF-A5C8-FE8AC5D660F1}" dt="2021-10-24T17:43:32.731" v="836"/>
          <ac:spMkLst>
            <pc:docMk/>
            <pc:sldMk cId="510390765" sldId="334"/>
            <ac:spMk id="208" creationId="{9AD18E61-7858-4829-8A67-4D4CBBB478F3}"/>
          </ac:spMkLst>
        </pc:spChg>
        <pc:spChg chg="mod">
          <ac:chgData name="亭伊 陳" userId="9eae6a8ab703c330" providerId="LiveId" clId="{D871EB88-9A03-47EF-A5C8-FE8AC5D660F1}" dt="2021-10-24T17:43:32.731" v="836"/>
          <ac:spMkLst>
            <pc:docMk/>
            <pc:sldMk cId="510390765" sldId="334"/>
            <ac:spMk id="209" creationId="{70EE21C2-1187-4680-9683-F5CFD6A7E85A}"/>
          </ac:spMkLst>
        </pc:spChg>
        <pc:spChg chg="mod">
          <ac:chgData name="亭伊 陳" userId="9eae6a8ab703c330" providerId="LiveId" clId="{D871EB88-9A03-47EF-A5C8-FE8AC5D660F1}" dt="2021-10-24T17:43:32.731" v="836"/>
          <ac:spMkLst>
            <pc:docMk/>
            <pc:sldMk cId="510390765" sldId="334"/>
            <ac:spMk id="210" creationId="{85233410-EFD2-4F27-9887-1AB4C1824993}"/>
          </ac:spMkLst>
        </pc:spChg>
        <pc:spChg chg="mod">
          <ac:chgData name="亭伊 陳" userId="9eae6a8ab703c330" providerId="LiveId" clId="{D871EB88-9A03-47EF-A5C8-FE8AC5D660F1}" dt="2021-10-24T17:43:32.731" v="836"/>
          <ac:spMkLst>
            <pc:docMk/>
            <pc:sldMk cId="510390765" sldId="334"/>
            <ac:spMk id="211" creationId="{36544DB5-46FE-4593-88C7-B853E8EAB76A}"/>
          </ac:spMkLst>
        </pc:spChg>
        <pc:spChg chg="mod">
          <ac:chgData name="亭伊 陳" userId="9eae6a8ab703c330" providerId="LiveId" clId="{D871EB88-9A03-47EF-A5C8-FE8AC5D660F1}" dt="2021-10-24T17:43:32.731" v="836"/>
          <ac:spMkLst>
            <pc:docMk/>
            <pc:sldMk cId="510390765" sldId="334"/>
            <ac:spMk id="212" creationId="{F9F8E543-26A2-40DC-A589-4B0C56BF9DD7}"/>
          </ac:spMkLst>
        </pc:spChg>
        <pc:spChg chg="mod">
          <ac:chgData name="亭伊 陳" userId="9eae6a8ab703c330" providerId="LiveId" clId="{D871EB88-9A03-47EF-A5C8-FE8AC5D660F1}" dt="2021-10-24T17:43:32.731" v="836"/>
          <ac:spMkLst>
            <pc:docMk/>
            <pc:sldMk cId="510390765" sldId="334"/>
            <ac:spMk id="213" creationId="{E6EF33F2-6F01-4D9B-9DED-7D53A9574DBC}"/>
          </ac:spMkLst>
        </pc:spChg>
        <pc:spChg chg="mod">
          <ac:chgData name="亭伊 陳" userId="9eae6a8ab703c330" providerId="LiveId" clId="{D871EB88-9A03-47EF-A5C8-FE8AC5D660F1}" dt="2021-10-24T17:43:32.731" v="836"/>
          <ac:spMkLst>
            <pc:docMk/>
            <pc:sldMk cId="510390765" sldId="334"/>
            <ac:spMk id="214" creationId="{B60359A2-EE67-4E3C-B609-99F8C8701CAD}"/>
          </ac:spMkLst>
        </pc:spChg>
        <pc:spChg chg="mod">
          <ac:chgData name="亭伊 陳" userId="9eae6a8ab703c330" providerId="LiveId" clId="{D871EB88-9A03-47EF-A5C8-FE8AC5D660F1}" dt="2021-10-24T17:43:32.731" v="836"/>
          <ac:spMkLst>
            <pc:docMk/>
            <pc:sldMk cId="510390765" sldId="334"/>
            <ac:spMk id="215" creationId="{5F4CAD82-05BA-4C4A-A5F3-E2B969FE318A}"/>
          </ac:spMkLst>
        </pc:spChg>
        <pc:spChg chg="mod">
          <ac:chgData name="亭伊 陳" userId="9eae6a8ab703c330" providerId="LiveId" clId="{D871EB88-9A03-47EF-A5C8-FE8AC5D660F1}" dt="2021-10-24T17:43:32.731" v="836"/>
          <ac:spMkLst>
            <pc:docMk/>
            <pc:sldMk cId="510390765" sldId="334"/>
            <ac:spMk id="216" creationId="{008958B9-E60C-4D04-AEAE-53C57B5CCBD6}"/>
          </ac:spMkLst>
        </pc:spChg>
        <pc:spChg chg="mod">
          <ac:chgData name="亭伊 陳" userId="9eae6a8ab703c330" providerId="LiveId" clId="{D871EB88-9A03-47EF-A5C8-FE8AC5D660F1}" dt="2021-10-24T17:43:32.731" v="836"/>
          <ac:spMkLst>
            <pc:docMk/>
            <pc:sldMk cId="510390765" sldId="334"/>
            <ac:spMk id="217" creationId="{0F63C819-771C-4BB6-8D68-0A40B4B4CC54}"/>
          </ac:spMkLst>
        </pc:spChg>
        <pc:spChg chg="mod">
          <ac:chgData name="亭伊 陳" userId="9eae6a8ab703c330" providerId="LiveId" clId="{D871EB88-9A03-47EF-A5C8-FE8AC5D660F1}" dt="2021-10-24T17:43:32.731" v="836"/>
          <ac:spMkLst>
            <pc:docMk/>
            <pc:sldMk cId="510390765" sldId="334"/>
            <ac:spMk id="218" creationId="{D76CD88F-899E-47DA-BB77-9F50839E3B74}"/>
          </ac:spMkLst>
        </pc:spChg>
        <pc:spChg chg="mod">
          <ac:chgData name="亭伊 陳" userId="9eae6a8ab703c330" providerId="LiveId" clId="{D871EB88-9A03-47EF-A5C8-FE8AC5D660F1}" dt="2021-10-24T17:43:32.731" v="836"/>
          <ac:spMkLst>
            <pc:docMk/>
            <pc:sldMk cId="510390765" sldId="334"/>
            <ac:spMk id="219" creationId="{F9BA50C8-5BDF-40EC-A76F-4D6230A23540}"/>
          </ac:spMkLst>
        </pc:spChg>
        <pc:spChg chg="mod">
          <ac:chgData name="亭伊 陳" userId="9eae6a8ab703c330" providerId="LiveId" clId="{D871EB88-9A03-47EF-A5C8-FE8AC5D660F1}" dt="2021-10-24T17:43:32.731" v="836"/>
          <ac:spMkLst>
            <pc:docMk/>
            <pc:sldMk cId="510390765" sldId="334"/>
            <ac:spMk id="220" creationId="{4D9D1638-9435-4CB8-9E18-965BECDAC8AD}"/>
          </ac:spMkLst>
        </pc:spChg>
        <pc:spChg chg="mod">
          <ac:chgData name="亭伊 陳" userId="9eae6a8ab703c330" providerId="LiveId" clId="{D871EB88-9A03-47EF-A5C8-FE8AC5D660F1}" dt="2021-10-24T17:43:32.731" v="836"/>
          <ac:spMkLst>
            <pc:docMk/>
            <pc:sldMk cId="510390765" sldId="334"/>
            <ac:spMk id="221" creationId="{A65326E8-B6D4-43C6-A30A-B2974BF9D632}"/>
          </ac:spMkLst>
        </pc:spChg>
        <pc:spChg chg="mod">
          <ac:chgData name="亭伊 陳" userId="9eae6a8ab703c330" providerId="LiveId" clId="{D871EB88-9A03-47EF-A5C8-FE8AC5D660F1}" dt="2021-10-24T17:43:32.731" v="836"/>
          <ac:spMkLst>
            <pc:docMk/>
            <pc:sldMk cId="510390765" sldId="334"/>
            <ac:spMk id="222" creationId="{FBC14AEB-F463-4196-BEEC-48BA61042179}"/>
          </ac:spMkLst>
        </pc:spChg>
        <pc:spChg chg="mod">
          <ac:chgData name="亭伊 陳" userId="9eae6a8ab703c330" providerId="LiveId" clId="{D871EB88-9A03-47EF-A5C8-FE8AC5D660F1}" dt="2021-10-24T17:43:32.731" v="836"/>
          <ac:spMkLst>
            <pc:docMk/>
            <pc:sldMk cId="510390765" sldId="334"/>
            <ac:spMk id="223" creationId="{6DBC7100-3437-41A6-A6C5-392C0635592C}"/>
          </ac:spMkLst>
        </pc:spChg>
        <pc:spChg chg="mod">
          <ac:chgData name="亭伊 陳" userId="9eae6a8ab703c330" providerId="LiveId" clId="{D871EB88-9A03-47EF-A5C8-FE8AC5D660F1}" dt="2021-10-24T17:43:32.731" v="836"/>
          <ac:spMkLst>
            <pc:docMk/>
            <pc:sldMk cId="510390765" sldId="334"/>
            <ac:spMk id="224" creationId="{8EB3CB71-7F03-4F1C-AEE4-0F1D6AA7AA72}"/>
          </ac:spMkLst>
        </pc:spChg>
        <pc:spChg chg="mod">
          <ac:chgData name="亭伊 陳" userId="9eae6a8ab703c330" providerId="LiveId" clId="{D871EB88-9A03-47EF-A5C8-FE8AC5D660F1}" dt="2021-10-24T17:43:32.731" v="836"/>
          <ac:spMkLst>
            <pc:docMk/>
            <pc:sldMk cId="510390765" sldId="334"/>
            <ac:spMk id="225" creationId="{68EB8509-3373-478F-8D40-317F844E6721}"/>
          </ac:spMkLst>
        </pc:spChg>
        <pc:spChg chg="mod">
          <ac:chgData name="亭伊 陳" userId="9eae6a8ab703c330" providerId="LiveId" clId="{D871EB88-9A03-47EF-A5C8-FE8AC5D660F1}" dt="2021-10-24T17:43:32.731" v="836"/>
          <ac:spMkLst>
            <pc:docMk/>
            <pc:sldMk cId="510390765" sldId="334"/>
            <ac:spMk id="226" creationId="{0F6790D5-9C17-441E-894C-F062A3FC1BCD}"/>
          </ac:spMkLst>
        </pc:spChg>
        <pc:spChg chg="mod">
          <ac:chgData name="亭伊 陳" userId="9eae6a8ab703c330" providerId="LiveId" clId="{D871EB88-9A03-47EF-A5C8-FE8AC5D660F1}" dt="2021-10-24T17:43:32.731" v="836"/>
          <ac:spMkLst>
            <pc:docMk/>
            <pc:sldMk cId="510390765" sldId="334"/>
            <ac:spMk id="227" creationId="{FFE2A238-F9E7-4A1A-A82F-63D900FF0503}"/>
          </ac:spMkLst>
        </pc:spChg>
        <pc:spChg chg="mod">
          <ac:chgData name="亭伊 陳" userId="9eae6a8ab703c330" providerId="LiveId" clId="{D871EB88-9A03-47EF-A5C8-FE8AC5D660F1}" dt="2021-10-24T17:43:32.731" v="836"/>
          <ac:spMkLst>
            <pc:docMk/>
            <pc:sldMk cId="510390765" sldId="334"/>
            <ac:spMk id="228" creationId="{BB051D72-BE68-4776-A721-81368C86D157}"/>
          </ac:spMkLst>
        </pc:spChg>
        <pc:spChg chg="mod">
          <ac:chgData name="亭伊 陳" userId="9eae6a8ab703c330" providerId="LiveId" clId="{D871EB88-9A03-47EF-A5C8-FE8AC5D660F1}" dt="2021-10-24T17:43:32.731" v="836"/>
          <ac:spMkLst>
            <pc:docMk/>
            <pc:sldMk cId="510390765" sldId="334"/>
            <ac:spMk id="229" creationId="{8A9C82B3-AED0-4D5A-901E-DD0107C18764}"/>
          </ac:spMkLst>
        </pc:spChg>
        <pc:spChg chg="mod">
          <ac:chgData name="亭伊 陳" userId="9eae6a8ab703c330" providerId="LiveId" clId="{D871EB88-9A03-47EF-A5C8-FE8AC5D660F1}" dt="2021-10-24T17:43:32.731" v="836"/>
          <ac:spMkLst>
            <pc:docMk/>
            <pc:sldMk cId="510390765" sldId="334"/>
            <ac:spMk id="230" creationId="{C8EEEA8A-4DB1-4DA6-A476-4BB60FF110FC}"/>
          </ac:spMkLst>
        </pc:spChg>
        <pc:spChg chg="mod">
          <ac:chgData name="亭伊 陳" userId="9eae6a8ab703c330" providerId="LiveId" clId="{D871EB88-9A03-47EF-A5C8-FE8AC5D660F1}" dt="2021-10-24T17:43:32.731" v="836"/>
          <ac:spMkLst>
            <pc:docMk/>
            <pc:sldMk cId="510390765" sldId="334"/>
            <ac:spMk id="231" creationId="{FA7ADF62-3057-4BDF-B3CA-A56A02709028}"/>
          </ac:spMkLst>
        </pc:spChg>
        <pc:spChg chg="mod">
          <ac:chgData name="亭伊 陳" userId="9eae6a8ab703c330" providerId="LiveId" clId="{D871EB88-9A03-47EF-A5C8-FE8AC5D660F1}" dt="2021-10-24T17:43:32.731" v="836"/>
          <ac:spMkLst>
            <pc:docMk/>
            <pc:sldMk cId="510390765" sldId="334"/>
            <ac:spMk id="232" creationId="{4299D1A6-9C1F-4B9F-B8FD-500F28F6305A}"/>
          </ac:spMkLst>
        </pc:spChg>
        <pc:spChg chg="mod">
          <ac:chgData name="亭伊 陳" userId="9eae6a8ab703c330" providerId="LiveId" clId="{D871EB88-9A03-47EF-A5C8-FE8AC5D660F1}" dt="2021-10-24T17:43:32.731" v="836"/>
          <ac:spMkLst>
            <pc:docMk/>
            <pc:sldMk cId="510390765" sldId="334"/>
            <ac:spMk id="233" creationId="{A39D7962-541B-448D-8FAA-65D27BD6A55E}"/>
          </ac:spMkLst>
        </pc:spChg>
        <pc:spChg chg="mod">
          <ac:chgData name="亭伊 陳" userId="9eae6a8ab703c330" providerId="LiveId" clId="{D871EB88-9A03-47EF-A5C8-FE8AC5D660F1}" dt="2021-10-24T17:43:32.731" v="836"/>
          <ac:spMkLst>
            <pc:docMk/>
            <pc:sldMk cId="510390765" sldId="334"/>
            <ac:spMk id="234" creationId="{7C46BD75-AF56-4211-BE76-C27D9371FA74}"/>
          </ac:spMkLst>
        </pc:spChg>
        <pc:spChg chg="mod">
          <ac:chgData name="亭伊 陳" userId="9eae6a8ab703c330" providerId="LiveId" clId="{D871EB88-9A03-47EF-A5C8-FE8AC5D660F1}" dt="2021-10-24T17:43:32.731" v="836"/>
          <ac:spMkLst>
            <pc:docMk/>
            <pc:sldMk cId="510390765" sldId="334"/>
            <ac:spMk id="235" creationId="{7F7F0F0C-C446-44E8-9406-F49B2D81A048}"/>
          </ac:spMkLst>
        </pc:spChg>
        <pc:spChg chg="mod">
          <ac:chgData name="亭伊 陳" userId="9eae6a8ab703c330" providerId="LiveId" clId="{D871EB88-9A03-47EF-A5C8-FE8AC5D660F1}" dt="2021-10-24T17:43:32.731" v="836"/>
          <ac:spMkLst>
            <pc:docMk/>
            <pc:sldMk cId="510390765" sldId="334"/>
            <ac:spMk id="236" creationId="{4C1A8105-1C99-43BC-B9E3-F45D8E1E5061}"/>
          </ac:spMkLst>
        </pc:spChg>
        <pc:spChg chg="mod">
          <ac:chgData name="亭伊 陳" userId="9eae6a8ab703c330" providerId="LiveId" clId="{D871EB88-9A03-47EF-A5C8-FE8AC5D660F1}" dt="2021-10-24T17:43:32.731" v="836"/>
          <ac:spMkLst>
            <pc:docMk/>
            <pc:sldMk cId="510390765" sldId="334"/>
            <ac:spMk id="237" creationId="{138A1378-20A2-45E0-88A8-7C16BC997232}"/>
          </ac:spMkLst>
        </pc:spChg>
        <pc:spChg chg="mod">
          <ac:chgData name="亭伊 陳" userId="9eae6a8ab703c330" providerId="LiveId" clId="{D871EB88-9A03-47EF-A5C8-FE8AC5D660F1}" dt="2021-10-24T17:43:32.731" v="836"/>
          <ac:spMkLst>
            <pc:docMk/>
            <pc:sldMk cId="510390765" sldId="334"/>
            <ac:spMk id="238" creationId="{1AA45DAF-7D19-42C1-9C52-B732157B82F1}"/>
          </ac:spMkLst>
        </pc:spChg>
        <pc:spChg chg="mod">
          <ac:chgData name="亭伊 陳" userId="9eae6a8ab703c330" providerId="LiveId" clId="{D871EB88-9A03-47EF-A5C8-FE8AC5D660F1}" dt="2021-10-24T17:43:32.731" v="836"/>
          <ac:spMkLst>
            <pc:docMk/>
            <pc:sldMk cId="510390765" sldId="334"/>
            <ac:spMk id="239" creationId="{C7DBF9F1-3F0B-425A-927F-9C1814B53D65}"/>
          </ac:spMkLst>
        </pc:spChg>
        <pc:spChg chg="mod">
          <ac:chgData name="亭伊 陳" userId="9eae6a8ab703c330" providerId="LiveId" clId="{D871EB88-9A03-47EF-A5C8-FE8AC5D660F1}" dt="2021-10-24T17:43:32.731" v="836"/>
          <ac:spMkLst>
            <pc:docMk/>
            <pc:sldMk cId="510390765" sldId="334"/>
            <ac:spMk id="240" creationId="{554E5B0E-15E0-441C-887A-BC10F7666048}"/>
          </ac:spMkLst>
        </pc:spChg>
        <pc:spChg chg="mod">
          <ac:chgData name="亭伊 陳" userId="9eae6a8ab703c330" providerId="LiveId" clId="{D871EB88-9A03-47EF-A5C8-FE8AC5D660F1}" dt="2021-10-24T17:43:32.731" v="836"/>
          <ac:spMkLst>
            <pc:docMk/>
            <pc:sldMk cId="510390765" sldId="334"/>
            <ac:spMk id="241" creationId="{B96D630D-CD06-43AF-A67E-2BB63F6F8620}"/>
          </ac:spMkLst>
        </pc:spChg>
        <pc:spChg chg="mod">
          <ac:chgData name="亭伊 陳" userId="9eae6a8ab703c330" providerId="LiveId" clId="{D871EB88-9A03-47EF-A5C8-FE8AC5D660F1}" dt="2021-10-24T17:43:32.731" v="836"/>
          <ac:spMkLst>
            <pc:docMk/>
            <pc:sldMk cId="510390765" sldId="334"/>
            <ac:spMk id="242" creationId="{84EF52BE-F15B-403A-BDF5-C901F641E164}"/>
          </ac:spMkLst>
        </pc:spChg>
        <pc:spChg chg="mod">
          <ac:chgData name="亭伊 陳" userId="9eae6a8ab703c330" providerId="LiveId" clId="{D871EB88-9A03-47EF-A5C8-FE8AC5D660F1}" dt="2021-10-24T17:43:32.731" v="836"/>
          <ac:spMkLst>
            <pc:docMk/>
            <pc:sldMk cId="510390765" sldId="334"/>
            <ac:spMk id="243" creationId="{27FA4CA1-B1BD-483C-8E2F-4E7A3C0317FD}"/>
          </ac:spMkLst>
        </pc:spChg>
        <pc:spChg chg="mod">
          <ac:chgData name="亭伊 陳" userId="9eae6a8ab703c330" providerId="LiveId" clId="{D871EB88-9A03-47EF-A5C8-FE8AC5D660F1}" dt="2021-10-24T17:43:32.731" v="836"/>
          <ac:spMkLst>
            <pc:docMk/>
            <pc:sldMk cId="510390765" sldId="334"/>
            <ac:spMk id="244" creationId="{7E764967-1800-48FF-98E5-FC25E965F0AC}"/>
          </ac:spMkLst>
        </pc:spChg>
        <pc:spChg chg="mod">
          <ac:chgData name="亭伊 陳" userId="9eae6a8ab703c330" providerId="LiveId" clId="{D871EB88-9A03-47EF-A5C8-FE8AC5D660F1}" dt="2021-10-24T17:43:32.731" v="836"/>
          <ac:spMkLst>
            <pc:docMk/>
            <pc:sldMk cId="510390765" sldId="334"/>
            <ac:spMk id="245" creationId="{CABEF387-18AD-440F-8077-8F8871C07C7F}"/>
          </ac:spMkLst>
        </pc:spChg>
        <pc:spChg chg="mod">
          <ac:chgData name="亭伊 陳" userId="9eae6a8ab703c330" providerId="LiveId" clId="{D871EB88-9A03-47EF-A5C8-FE8AC5D660F1}" dt="2021-10-24T17:43:32.731" v="836"/>
          <ac:spMkLst>
            <pc:docMk/>
            <pc:sldMk cId="510390765" sldId="334"/>
            <ac:spMk id="246" creationId="{C09E7635-DE6A-4902-8150-FB585D14B13B}"/>
          </ac:spMkLst>
        </pc:spChg>
        <pc:spChg chg="mod">
          <ac:chgData name="亭伊 陳" userId="9eae6a8ab703c330" providerId="LiveId" clId="{D871EB88-9A03-47EF-A5C8-FE8AC5D660F1}" dt="2021-10-24T17:43:32.731" v="836"/>
          <ac:spMkLst>
            <pc:docMk/>
            <pc:sldMk cId="510390765" sldId="334"/>
            <ac:spMk id="247" creationId="{A3EEDAB2-61C9-46F8-B9FB-281E2884B89E}"/>
          </ac:spMkLst>
        </pc:spChg>
        <pc:spChg chg="mod">
          <ac:chgData name="亭伊 陳" userId="9eae6a8ab703c330" providerId="LiveId" clId="{D871EB88-9A03-47EF-A5C8-FE8AC5D660F1}" dt="2021-10-24T17:43:32.731" v="836"/>
          <ac:spMkLst>
            <pc:docMk/>
            <pc:sldMk cId="510390765" sldId="334"/>
            <ac:spMk id="248" creationId="{8E2A2AD7-6C10-4C3D-931E-23B7066B5601}"/>
          </ac:spMkLst>
        </pc:spChg>
        <pc:spChg chg="mod">
          <ac:chgData name="亭伊 陳" userId="9eae6a8ab703c330" providerId="LiveId" clId="{D871EB88-9A03-47EF-A5C8-FE8AC5D660F1}" dt="2021-10-24T17:43:32.731" v="836"/>
          <ac:spMkLst>
            <pc:docMk/>
            <pc:sldMk cId="510390765" sldId="334"/>
            <ac:spMk id="249" creationId="{8D3A453D-15AA-4BF4-B9DC-52BF04CE20E4}"/>
          </ac:spMkLst>
        </pc:spChg>
        <pc:spChg chg="mod">
          <ac:chgData name="亭伊 陳" userId="9eae6a8ab703c330" providerId="LiveId" clId="{D871EB88-9A03-47EF-A5C8-FE8AC5D660F1}" dt="2021-10-24T17:43:32.731" v="836"/>
          <ac:spMkLst>
            <pc:docMk/>
            <pc:sldMk cId="510390765" sldId="334"/>
            <ac:spMk id="250" creationId="{F5E0C37F-44AC-474E-91E8-853765A1F53A}"/>
          </ac:spMkLst>
        </pc:spChg>
        <pc:spChg chg="mod">
          <ac:chgData name="亭伊 陳" userId="9eae6a8ab703c330" providerId="LiveId" clId="{D871EB88-9A03-47EF-A5C8-FE8AC5D660F1}" dt="2021-10-24T17:43:32.731" v="836"/>
          <ac:spMkLst>
            <pc:docMk/>
            <pc:sldMk cId="510390765" sldId="334"/>
            <ac:spMk id="251" creationId="{C4143D94-9FAA-4C44-A11B-99346791BF0E}"/>
          </ac:spMkLst>
        </pc:spChg>
        <pc:spChg chg="mod">
          <ac:chgData name="亭伊 陳" userId="9eae6a8ab703c330" providerId="LiveId" clId="{D871EB88-9A03-47EF-A5C8-FE8AC5D660F1}" dt="2021-10-24T17:43:32.731" v="836"/>
          <ac:spMkLst>
            <pc:docMk/>
            <pc:sldMk cId="510390765" sldId="334"/>
            <ac:spMk id="252" creationId="{5EBDF4C2-167E-4565-8090-EA6C85E1B749}"/>
          </ac:spMkLst>
        </pc:spChg>
        <pc:spChg chg="mod">
          <ac:chgData name="亭伊 陳" userId="9eae6a8ab703c330" providerId="LiveId" clId="{D871EB88-9A03-47EF-A5C8-FE8AC5D660F1}" dt="2021-10-24T17:43:32.731" v="836"/>
          <ac:spMkLst>
            <pc:docMk/>
            <pc:sldMk cId="510390765" sldId="334"/>
            <ac:spMk id="253" creationId="{B8409CCE-1D8B-48E6-8196-134D93C72A6E}"/>
          </ac:spMkLst>
        </pc:spChg>
        <pc:spChg chg="del">
          <ac:chgData name="亭伊 陳" userId="9eae6a8ab703c330" providerId="LiveId" clId="{D871EB88-9A03-47EF-A5C8-FE8AC5D660F1}" dt="2021-10-24T17:43:01.296" v="833" actId="478"/>
          <ac:spMkLst>
            <pc:docMk/>
            <pc:sldMk cId="510390765" sldId="334"/>
            <ac:spMk id="1157" creationId="{00000000-0000-0000-0000-000000000000}"/>
          </ac:spMkLst>
        </pc:spChg>
        <pc:grpChg chg="add mod ord">
          <ac:chgData name="亭伊 陳" userId="9eae6a8ab703c330" providerId="LiveId" clId="{D871EB88-9A03-47EF-A5C8-FE8AC5D660F1}" dt="2021-10-24T17:44:30.010" v="875" actId="1037"/>
          <ac:grpSpMkLst>
            <pc:docMk/>
            <pc:sldMk cId="510390765" sldId="334"/>
            <ac:grpSpMk id="164" creationId="{374B3D5B-E489-4E8E-ADC3-840BF6E21AC8}"/>
          </ac:grpSpMkLst>
        </pc:grpChg>
        <pc:grpChg chg="add mod">
          <ac:chgData name="亭伊 陳" userId="9eae6a8ab703c330" providerId="LiveId" clId="{D871EB88-9A03-47EF-A5C8-FE8AC5D660F1}" dt="2021-10-24T17:44:30.010" v="875" actId="1037"/>
          <ac:grpSpMkLst>
            <pc:docMk/>
            <pc:sldMk cId="510390765" sldId="334"/>
            <ac:grpSpMk id="167" creationId="{20FAF0E6-30B4-493E-81A4-90D67ED501B7}"/>
          </ac:grpSpMkLst>
        </pc:grpChg>
        <pc:grpChg chg="del">
          <ac:chgData name="亭伊 陳" userId="9eae6a8ab703c330" providerId="LiveId" clId="{D871EB88-9A03-47EF-A5C8-FE8AC5D660F1}" dt="2021-10-24T17:43:39.620" v="838" actId="478"/>
          <ac:grpSpMkLst>
            <pc:docMk/>
            <pc:sldMk cId="510390765" sldId="334"/>
            <ac:grpSpMk id="1154" creationId="{00000000-0000-0000-0000-000000000000}"/>
          </ac:grpSpMkLst>
        </pc:grpChg>
        <pc:grpChg chg="del">
          <ac:chgData name="亭伊 陳" userId="9eae6a8ab703c330" providerId="LiveId" clId="{D871EB88-9A03-47EF-A5C8-FE8AC5D660F1}" dt="2021-10-24T17:43:40.717" v="839" actId="478"/>
          <ac:grpSpMkLst>
            <pc:docMk/>
            <pc:sldMk cId="510390765" sldId="334"/>
            <ac:grpSpMk id="1158" creationId="{00000000-0000-0000-0000-000000000000}"/>
          </ac:grpSpMkLst>
        </pc:grpChg>
      </pc:sldChg>
      <pc:sldChg chg="addSp delSp modSp add mod">
        <pc:chgData name="亭伊 陳" userId="9eae6a8ab703c330" providerId="LiveId" clId="{D871EB88-9A03-47EF-A5C8-FE8AC5D660F1}" dt="2021-10-25T17:28:07.252" v="1503" actId="207"/>
        <pc:sldMkLst>
          <pc:docMk/>
          <pc:sldMk cId="0" sldId="335"/>
        </pc:sldMkLst>
        <pc:spChg chg="mod">
          <ac:chgData name="亭伊 陳" userId="9eae6a8ab703c330" providerId="LiveId" clId="{D871EB88-9A03-47EF-A5C8-FE8AC5D660F1}" dt="2021-10-25T17:27:51.134" v="1501" actId="1076"/>
          <ac:spMkLst>
            <pc:docMk/>
            <pc:sldMk cId="0" sldId="335"/>
            <ac:spMk id="8" creationId="{00000000-0000-0000-0000-000000000000}"/>
          </ac:spMkLst>
        </pc:spChg>
        <pc:spChg chg="mod">
          <ac:chgData name="亭伊 陳" userId="9eae6a8ab703c330" providerId="LiveId" clId="{D871EB88-9A03-47EF-A5C8-FE8AC5D660F1}" dt="2021-10-24T17:49:55.328" v="904" actId="207"/>
          <ac:spMkLst>
            <pc:docMk/>
            <pc:sldMk cId="0" sldId="335"/>
            <ac:spMk id="53" creationId="{04051851-5CB4-48F3-832A-5EF86BC5FE64}"/>
          </ac:spMkLst>
        </pc:spChg>
        <pc:spChg chg="mod">
          <ac:chgData name="亭伊 陳" userId="9eae6a8ab703c330" providerId="LiveId" clId="{D871EB88-9A03-47EF-A5C8-FE8AC5D660F1}" dt="2021-10-24T17:49:55.328" v="904" actId="207"/>
          <ac:spMkLst>
            <pc:docMk/>
            <pc:sldMk cId="0" sldId="335"/>
            <ac:spMk id="54" creationId="{C8DDB20F-237A-40AA-A303-C8AC1A18C894}"/>
          </ac:spMkLst>
        </pc:spChg>
        <pc:spChg chg="mod">
          <ac:chgData name="亭伊 陳" userId="9eae6a8ab703c330" providerId="LiveId" clId="{D871EB88-9A03-47EF-A5C8-FE8AC5D660F1}" dt="2021-10-24T17:49:55.328" v="904" actId="207"/>
          <ac:spMkLst>
            <pc:docMk/>
            <pc:sldMk cId="0" sldId="335"/>
            <ac:spMk id="55" creationId="{9B5E43F8-7ABC-4743-BD27-BEC0D9AE93A9}"/>
          </ac:spMkLst>
        </pc:spChg>
        <pc:spChg chg="add mod">
          <ac:chgData name="亭伊 陳" userId="9eae6a8ab703c330" providerId="LiveId" clId="{D871EB88-9A03-47EF-A5C8-FE8AC5D660F1}" dt="2021-10-25T17:28:07.252" v="1503" actId="207"/>
          <ac:spMkLst>
            <pc:docMk/>
            <pc:sldMk cId="0" sldId="335"/>
            <ac:spMk id="56" creationId="{8288CCBD-59D1-4E0F-B11A-45BEA556291D}"/>
          </ac:spMkLst>
        </pc:spChg>
        <pc:spChg chg="mod">
          <ac:chgData name="亭伊 陳" userId="9eae6a8ab703c330" providerId="LiveId" clId="{D871EB88-9A03-47EF-A5C8-FE8AC5D660F1}" dt="2021-10-25T17:27:51.134" v="1501" actId="1076"/>
          <ac:spMkLst>
            <pc:docMk/>
            <pc:sldMk cId="0" sldId="335"/>
            <ac:spMk id="62" creationId="{00000000-0000-0000-0000-000000000000}"/>
          </ac:spMkLst>
        </pc:spChg>
        <pc:spChg chg="mod">
          <ac:chgData name="亭伊 陳" userId="9eae6a8ab703c330" providerId="LiveId" clId="{D871EB88-9A03-47EF-A5C8-FE8AC5D660F1}" dt="2021-10-25T17:27:51.134" v="1501" actId="1076"/>
          <ac:spMkLst>
            <pc:docMk/>
            <pc:sldMk cId="0" sldId="335"/>
            <ac:spMk id="63" creationId="{00000000-0000-0000-0000-000000000000}"/>
          </ac:spMkLst>
        </pc:spChg>
        <pc:spChg chg="mod">
          <ac:chgData name="亭伊 陳" userId="9eae6a8ab703c330" providerId="LiveId" clId="{D871EB88-9A03-47EF-A5C8-FE8AC5D660F1}" dt="2021-10-25T17:27:51.134" v="1501" actId="1076"/>
          <ac:spMkLst>
            <pc:docMk/>
            <pc:sldMk cId="0" sldId="335"/>
            <ac:spMk id="64" creationId="{00000000-0000-0000-0000-000000000000}"/>
          </ac:spMkLst>
        </pc:spChg>
        <pc:spChg chg="mod">
          <ac:chgData name="亭伊 陳" userId="9eae6a8ab703c330" providerId="LiveId" clId="{D871EB88-9A03-47EF-A5C8-FE8AC5D660F1}" dt="2021-10-25T17:27:51.134" v="1501" actId="1076"/>
          <ac:spMkLst>
            <pc:docMk/>
            <pc:sldMk cId="0" sldId="335"/>
            <ac:spMk id="65" creationId="{00000000-0000-0000-0000-000000000000}"/>
          </ac:spMkLst>
        </pc:spChg>
        <pc:spChg chg="mod">
          <ac:chgData name="亭伊 陳" userId="9eae6a8ab703c330" providerId="LiveId" clId="{D871EB88-9A03-47EF-A5C8-FE8AC5D660F1}" dt="2021-10-25T17:27:51.134" v="1501" actId="1076"/>
          <ac:spMkLst>
            <pc:docMk/>
            <pc:sldMk cId="0" sldId="335"/>
            <ac:spMk id="66" creationId="{00000000-0000-0000-0000-000000000000}"/>
          </ac:spMkLst>
        </pc:spChg>
        <pc:spChg chg="mod">
          <ac:chgData name="亭伊 陳" userId="9eae6a8ab703c330" providerId="LiveId" clId="{D871EB88-9A03-47EF-A5C8-FE8AC5D660F1}" dt="2021-10-25T17:27:51.134" v="1501" actId="1076"/>
          <ac:spMkLst>
            <pc:docMk/>
            <pc:sldMk cId="0" sldId="335"/>
            <ac:spMk id="67" creationId="{00000000-0000-0000-0000-000000000000}"/>
          </ac:spMkLst>
        </pc:spChg>
        <pc:spChg chg="mod">
          <ac:chgData name="亭伊 陳" userId="9eae6a8ab703c330" providerId="LiveId" clId="{D871EB88-9A03-47EF-A5C8-FE8AC5D660F1}" dt="2021-10-25T17:26:40.187" v="1490" actId="1076"/>
          <ac:spMkLst>
            <pc:docMk/>
            <pc:sldMk cId="0" sldId="335"/>
            <ac:spMk id="1423" creationId="{00000000-0000-0000-0000-000000000000}"/>
          </ac:spMkLst>
        </pc:spChg>
        <pc:spChg chg="mod">
          <ac:chgData name="亭伊 陳" userId="9eae6a8ab703c330" providerId="LiveId" clId="{D871EB88-9A03-47EF-A5C8-FE8AC5D660F1}" dt="2021-10-25T17:27:51.134" v="1501" actId="1076"/>
          <ac:spMkLst>
            <pc:docMk/>
            <pc:sldMk cId="0" sldId="335"/>
            <ac:spMk id="1449" creationId="{00000000-0000-0000-0000-000000000000}"/>
          </ac:spMkLst>
        </pc:spChg>
        <pc:spChg chg="mod">
          <ac:chgData name="亭伊 陳" userId="9eae6a8ab703c330" providerId="LiveId" clId="{D871EB88-9A03-47EF-A5C8-FE8AC5D660F1}" dt="2021-10-25T17:27:51.134" v="1501" actId="1076"/>
          <ac:spMkLst>
            <pc:docMk/>
            <pc:sldMk cId="0" sldId="335"/>
            <ac:spMk id="1450" creationId="{00000000-0000-0000-0000-000000000000}"/>
          </ac:spMkLst>
        </pc:spChg>
        <pc:spChg chg="mod">
          <ac:chgData name="亭伊 陳" userId="9eae6a8ab703c330" providerId="LiveId" clId="{D871EB88-9A03-47EF-A5C8-FE8AC5D660F1}" dt="2021-10-25T17:27:51.134" v="1501" actId="1076"/>
          <ac:spMkLst>
            <pc:docMk/>
            <pc:sldMk cId="0" sldId="335"/>
            <ac:spMk id="1451" creationId="{00000000-0000-0000-0000-000000000000}"/>
          </ac:spMkLst>
        </pc:spChg>
        <pc:grpChg chg="add mod">
          <ac:chgData name="亭伊 陳" userId="9eae6a8ab703c330" providerId="LiveId" clId="{D871EB88-9A03-47EF-A5C8-FE8AC5D660F1}" dt="2021-10-25T17:26:55.691" v="1493" actId="1076"/>
          <ac:grpSpMkLst>
            <pc:docMk/>
            <pc:sldMk cId="0" sldId="335"/>
            <ac:grpSpMk id="52" creationId="{FA330B1B-F86C-4AA6-998C-33486DA7DF98}"/>
          </ac:grpSpMkLst>
        </pc:grpChg>
        <pc:grpChg chg="mod">
          <ac:chgData name="亭伊 陳" userId="9eae6a8ab703c330" providerId="LiveId" clId="{D871EB88-9A03-47EF-A5C8-FE8AC5D660F1}" dt="2021-10-25T17:27:51.134" v="1501" actId="1076"/>
          <ac:grpSpMkLst>
            <pc:docMk/>
            <pc:sldMk cId="0" sldId="335"/>
            <ac:grpSpMk id="58" creationId="{00000000-0000-0000-0000-000000000000}"/>
          </ac:grpSpMkLst>
        </pc:grpChg>
        <pc:grpChg chg="mod">
          <ac:chgData name="亭伊 陳" userId="9eae6a8ab703c330" providerId="LiveId" clId="{D871EB88-9A03-47EF-A5C8-FE8AC5D660F1}" dt="2021-10-25T17:27:51.134" v="1501" actId="1076"/>
          <ac:grpSpMkLst>
            <pc:docMk/>
            <pc:sldMk cId="0" sldId="335"/>
            <ac:grpSpMk id="59" creationId="{00000000-0000-0000-0000-000000000000}"/>
          </ac:grpSpMkLst>
        </pc:grpChg>
        <pc:grpChg chg="mod">
          <ac:chgData name="亭伊 陳" userId="9eae6a8ab703c330" providerId="LiveId" clId="{D871EB88-9A03-47EF-A5C8-FE8AC5D660F1}" dt="2021-10-25T17:27:51.134" v="1501" actId="1076"/>
          <ac:grpSpMkLst>
            <pc:docMk/>
            <pc:sldMk cId="0" sldId="335"/>
            <ac:grpSpMk id="60" creationId="{00000000-0000-0000-0000-000000000000}"/>
          </ac:grpSpMkLst>
        </pc:grpChg>
        <pc:grpChg chg="mod">
          <ac:chgData name="亭伊 陳" userId="9eae6a8ab703c330" providerId="LiveId" clId="{D871EB88-9A03-47EF-A5C8-FE8AC5D660F1}" dt="2021-10-25T17:27:51.134" v="1501" actId="1076"/>
          <ac:grpSpMkLst>
            <pc:docMk/>
            <pc:sldMk cId="0" sldId="335"/>
            <ac:grpSpMk id="61" creationId="{00000000-0000-0000-0000-000000000000}"/>
          </ac:grpSpMkLst>
        </pc:grpChg>
        <pc:grpChg chg="mod">
          <ac:chgData name="亭伊 陳" userId="9eae6a8ab703c330" providerId="LiveId" clId="{D871EB88-9A03-47EF-A5C8-FE8AC5D660F1}" dt="2021-10-25T17:26:44.960" v="1491" actId="14100"/>
          <ac:grpSpMkLst>
            <pc:docMk/>
            <pc:sldMk cId="0" sldId="335"/>
            <ac:grpSpMk id="1420" creationId="{00000000-0000-0000-0000-000000000000}"/>
          </ac:grpSpMkLst>
        </pc:grpChg>
        <pc:grpChg chg="mod">
          <ac:chgData name="亭伊 陳" userId="9eae6a8ab703c330" providerId="LiveId" clId="{D871EB88-9A03-47EF-A5C8-FE8AC5D660F1}" dt="2021-10-25T17:26:52.809" v="1492" actId="1076"/>
          <ac:grpSpMkLst>
            <pc:docMk/>
            <pc:sldMk cId="0" sldId="335"/>
            <ac:grpSpMk id="1424" creationId="{00000000-0000-0000-0000-000000000000}"/>
          </ac:grpSpMkLst>
        </pc:grpChg>
        <pc:grpChg chg="mod">
          <ac:chgData name="亭伊 陳" userId="9eae6a8ab703c330" providerId="LiveId" clId="{D871EB88-9A03-47EF-A5C8-FE8AC5D660F1}" dt="2021-10-25T17:27:51.134" v="1501" actId="1076"/>
          <ac:grpSpMkLst>
            <pc:docMk/>
            <pc:sldMk cId="0" sldId="335"/>
            <ac:grpSpMk id="1448" creationId="{00000000-0000-0000-0000-000000000000}"/>
          </ac:grpSpMkLst>
        </pc:grpChg>
        <pc:picChg chg="del mod">
          <ac:chgData name="亭伊 陳" userId="9eae6a8ab703c330" providerId="LiveId" clId="{D871EB88-9A03-47EF-A5C8-FE8AC5D660F1}" dt="2021-10-24T17:49:36.621" v="902" actId="478"/>
          <ac:picMkLst>
            <pc:docMk/>
            <pc:sldMk cId="0" sldId="335"/>
            <ac:picMk id="1037" creationId="{00000000-0000-0000-0000-000000000000}"/>
          </ac:picMkLst>
        </pc:picChg>
        <pc:picChg chg="mod">
          <ac:chgData name="亭伊 陳" userId="9eae6a8ab703c330" providerId="LiveId" clId="{D871EB88-9A03-47EF-A5C8-FE8AC5D660F1}" dt="2021-10-25T17:27:51.134" v="1501" actId="1076"/>
          <ac:picMkLst>
            <pc:docMk/>
            <pc:sldMk cId="0" sldId="335"/>
            <ac:picMk id="1040" creationId="{00000000-0000-0000-0000-000000000000}"/>
          </ac:picMkLst>
        </pc:picChg>
        <pc:picChg chg="mod">
          <ac:chgData name="亭伊 陳" userId="9eae6a8ab703c330" providerId="LiveId" clId="{D871EB88-9A03-47EF-A5C8-FE8AC5D660F1}" dt="2021-10-25T17:27:51.134" v="1501" actId="1076"/>
          <ac:picMkLst>
            <pc:docMk/>
            <pc:sldMk cId="0" sldId="335"/>
            <ac:picMk id="1041" creationId="{00000000-0000-0000-0000-000000000000}"/>
          </ac:picMkLst>
        </pc:picChg>
        <pc:picChg chg="mod">
          <ac:chgData name="亭伊 陳" userId="9eae6a8ab703c330" providerId="LiveId" clId="{D871EB88-9A03-47EF-A5C8-FE8AC5D660F1}" dt="2021-10-25T17:27:51.134" v="1501" actId="1076"/>
          <ac:picMkLst>
            <pc:docMk/>
            <pc:sldMk cId="0" sldId="335"/>
            <ac:picMk id="1042" creationId="{00000000-0000-0000-0000-000000000000}"/>
          </ac:picMkLst>
        </pc:picChg>
      </pc:sldChg>
      <pc:sldChg chg="modSp add mod">
        <pc:chgData name="亭伊 陳" userId="9eae6a8ab703c330" providerId="LiveId" clId="{D871EB88-9A03-47EF-A5C8-FE8AC5D660F1}" dt="2021-10-24T17:51:42.153" v="913" actId="1076"/>
        <pc:sldMkLst>
          <pc:docMk/>
          <pc:sldMk cId="0" sldId="336"/>
        </pc:sldMkLst>
        <pc:spChg chg="mod">
          <ac:chgData name="亭伊 陳" userId="9eae6a8ab703c330" providerId="LiveId" clId="{D871EB88-9A03-47EF-A5C8-FE8AC5D660F1}" dt="2021-10-24T17:51:42.153" v="913" actId="1076"/>
          <ac:spMkLst>
            <pc:docMk/>
            <pc:sldMk cId="0" sldId="336"/>
            <ac:spMk id="686" creationId="{00000000-0000-0000-0000-000000000000}"/>
          </ac:spMkLst>
        </pc:spChg>
        <pc:spChg chg="mod">
          <ac:chgData name="亭伊 陳" userId="9eae6a8ab703c330" providerId="LiveId" clId="{D871EB88-9A03-47EF-A5C8-FE8AC5D660F1}" dt="2021-10-24T17:51:12.996" v="906" actId="2711"/>
          <ac:spMkLst>
            <pc:docMk/>
            <pc:sldMk cId="0" sldId="336"/>
            <ac:spMk id="687" creationId="{00000000-0000-0000-0000-000000000000}"/>
          </ac:spMkLst>
        </pc:spChg>
        <pc:spChg chg="mod">
          <ac:chgData name="亭伊 陳" userId="9eae6a8ab703c330" providerId="LiveId" clId="{D871EB88-9A03-47EF-A5C8-FE8AC5D660F1}" dt="2021-10-24T17:51:25.744" v="908" actId="207"/>
          <ac:spMkLst>
            <pc:docMk/>
            <pc:sldMk cId="0" sldId="336"/>
            <ac:spMk id="688" creationId="{00000000-0000-0000-0000-000000000000}"/>
          </ac:spMkLst>
        </pc:spChg>
      </pc:sldChg>
      <pc:sldChg chg="addSp delSp modSp add mod">
        <pc:chgData name="亭伊 陳" userId="9eae6a8ab703c330" providerId="LiveId" clId="{D871EB88-9A03-47EF-A5C8-FE8AC5D660F1}" dt="2021-10-24T18:02:11.994" v="973" actId="207"/>
        <pc:sldMkLst>
          <pc:docMk/>
          <pc:sldMk cId="0" sldId="337"/>
        </pc:sldMkLst>
        <pc:spChg chg="add del mod">
          <ac:chgData name="亭伊 陳" userId="9eae6a8ab703c330" providerId="LiveId" clId="{D871EB88-9A03-47EF-A5C8-FE8AC5D660F1}" dt="2021-10-24T16:57:26.912" v="30" actId="478"/>
          <ac:spMkLst>
            <pc:docMk/>
            <pc:sldMk cId="0" sldId="337"/>
            <ac:spMk id="189" creationId="{C3BCFB65-2DC5-4DD5-8351-F8FB5A6C4451}"/>
          </ac:spMkLst>
        </pc:spChg>
        <pc:spChg chg="mod">
          <ac:chgData name="亭伊 陳" userId="9eae6a8ab703c330" providerId="LiveId" clId="{D871EB88-9A03-47EF-A5C8-FE8AC5D660F1}" dt="2021-10-24T17:57:41.089" v="926" actId="1076"/>
          <ac:spMkLst>
            <pc:docMk/>
            <pc:sldMk cId="0" sldId="337"/>
            <ac:spMk id="703" creationId="{00000000-0000-0000-0000-000000000000}"/>
          </ac:spMkLst>
        </pc:spChg>
        <pc:spChg chg="mod">
          <ac:chgData name="亭伊 陳" userId="9eae6a8ab703c330" providerId="LiveId" clId="{D871EB88-9A03-47EF-A5C8-FE8AC5D660F1}" dt="2021-10-24T17:57:35.747" v="925" actId="1036"/>
          <ac:spMkLst>
            <pc:docMk/>
            <pc:sldMk cId="0" sldId="337"/>
            <ac:spMk id="704" creationId="{00000000-0000-0000-0000-000000000000}"/>
          </ac:spMkLst>
        </pc:spChg>
        <pc:spChg chg="mod">
          <ac:chgData name="亭伊 陳" userId="9eae6a8ab703c330" providerId="LiveId" clId="{D871EB88-9A03-47EF-A5C8-FE8AC5D660F1}" dt="2021-10-24T18:01:53.032" v="970" actId="207"/>
          <ac:spMkLst>
            <pc:docMk/>
            <pc:sldMk cId="0" sldId="337"/>
            <ac:spMk id="705" creationId="{00000000-0000-0000-0000-000000000000}"/>
          </ac:spMkLst>
        </pc:spChg>
        <pc:spChg chg="mod">
          <ac:chgData name="亭伊 陳" userId="9eae6a8ab703c330" providerId="LiveId" clId="{D871EB88-9A03-47EF-A5C8-FE8AC5D660F1}" dt="2021-10-24T17:52:33.834" v="916" actId="2711"/>
          <ac:spMkLst>
            <pc:docMk/>
            <pc:sldMk cId="0" sldId="337"/>
            <ac:spMk id="706" creationId="{00000000-0000-0000-0000-000000000000}"/>
          </ac:spMkLst>
        </pc:spChg>
        <pc:spChg chg="mod">
          <ac:chgData name="亭伊 陳" userId="9eae6a8ab703c330" providerId="LiveId" clId="{D871EB88-9A03-47EF-A5C8-FE8AC5D660F1}" dt="2021-10-24T17:59:12.250" v="942" actId="1076"/>
          <ac:spMkLst>
            <pc:docMk/>
            <pc:sldMk cId="0" sldId="337"/>
            <ac:spMk id="707" creationId="{00000000-0000-0000-0000-000000000000}"/>
          </ac:spMkLst>
        </pc:spChg>
        <pc:spChg chg="mod">
          <ac:chgData name="亭伊 陳" userId="9eae6a8ab703c330" providerId="LiveId" clId="{D871EB88-9A03-47EF-A5C8-FE8AC5D660F1}" dt="2021-10-24T17:59:19.608" v="947" actId="1036"/>
          <ac:spMkLst>
            <pc:docMk/>
            <pc:sldMk cId="0" sldId="337"/>
            <ac:spMk id="708" creationId="{00000000-0000-0000-0000-000000000000}"/>
          </ac:spMkLst>
        </pc:spChg>
        <pc:spChg chg="mod">
          <ac:chgData name="亭伊 陳" userId="9eae6a8ab703c330" providerId="LiveId" clId="{D871EB88-9A03-47EF-A5C8-FE8AC5D660F1}" dt="2021-10-24T18:02:00.678" v="971" actId="207"/>
          <ac:spMkLst>
            <pc:docMk/>
            <pc:sldMk cId="0" sldId="337"/>
            <ac:spMk id="709" creationId="{00000000-0000-0000-0000-000000000000}"/>
          </ac:spMkLst>
        </pc:spChg>
        <pc:spChg chg="mod">
          <ac:chgData name="亭伊 陳" userId="9eae6a8ab703c330" providerId="LiveId" clId="{D871EB88-9A03-47EF-A5C8-FE8AC5D660F1}" dt="2021-10-24T17:58:44.506" v="939" actId="1076"/>
          <ac:spMkLst>
            <pc:docMk/>
            <pc:sldMk cId="0" sldId="337"/>
            <ac:spMk id="710" creationId="{00000000-0000-0000-0000-000000000000}"/>
          </ac:spMkLst>
        </pc:spChg>
        <pc:spChg chg="mod">
          <ac:chgData name="亭伊 陳" userId="9eae6a8ab703c330" providerId="LiveId" clId="{D871EB88-9A03-47EF-A5C8-FE8AC5D660F1}" dt="2021-10-24T17:58:58.970" v="941" actId="1076"/>
          <ac:spMkLst>
            <pc:docMk/>
            <pc:sldMk cId="0" sldId="337"/>
            <ac:spMk id="711" creationId="{00000000-0000-0000-0000-000000000000}"/>
          </ac:spMkLst>
        </pc:spChg>
        <pc:spChg chg="mod">
          <ac:chgData name="亭伊 陳" userId="9eae6a8ab703c330" providerId="LiveId" clId="{D871EB88-9A03-47EF-A5C8-FE8AC5D660F1}" dt="2021-10-24T17:58:38.465" v="938" actId="1076"/>
          <ac:spMkLst>
            <pc:docMk/>
            <pc:sldMk cId="0" sldId="337"/>
            <ac:spMk id="712" creationId="{00000000-0000-0000-0000-000000000000}"/>
          </ac:spMkLst>
        </pc:spChg>
        <pc:spChg chg="mod">
          <ac:chgData name="亭伊 陳" userId="9eae6a8ab703c330" providerId="LiveId" clId="{D871EB88-9A03-47EF-A5C8-FE8AC5D660F1}" dt="2021-10-24T17:58:29.785" v="936" actId="1076"/>
          <ac:spMkLst>
            <pc:docMk/>
            <pc:sldMk cId="0" sldId="337"/>
            <ac:spMk id="713" creationId="{00000000-0000-0000-0000-000000000000}"/>
          </ac:spMkLst>
        </pc:spChg>
        <pc:spChg chg="mod">
          <ac:chgData name="亭伊 陳" userId="9eae6a8ab703c330" providerId="LiveId" clId="{D871EB88-9A03-47EF-A5C8-FE8AC5D660F1}" dt="2021-10-24T18:02:11.994" v="973" actId="207"/>
          <ac:spMkLst>
            <pc:docMk/>
            <pc:sldMk cId="0" sldId="337"/>
            <ac:spMk id="714" creationId="{00000000-0000-0000-0000-000000000000}"/>
          </ac:spMkLst>
        </pc:spChg>
        <pc:spChg chg="mod">
          <ac:chgData name="亭伊 陳" userId="9eae6a8ab703c330" providerId="LiveId" clId="{D871EB88-9A03-47EF-A5C8-FE8AC5D660F1}" dt="2021-10-24T18:02:06.717" v="972" actId="207"/>
          <ac:spMkLst>
            <pc:docMk/>
            <pc:sldMk cId="0" sldId="337"/>
            <ac:spMk id="715" creationId="{00000000-0000-0000-0000-000000000000}"/>
          </ac:spMkLst>
        </pc:spChg>
        <pc:grpChg chg="mod">
          <ac:chgData name="亭伊 陳" userId="9eae6a8ab703c330" providerId="LiveId" clId="{D871EB88-9A03-47EF-A5C8-FE8AC5D660F1}" dt="2021-10-24T18:00:06.644" v="950" actId="1036"/>
          <ac:grpSpMkLst>
            <pc:docMk/>
            <pc:sldMk cId="0" sldId="337"/>
            <ac:grpSpMk id="700" creationId="{00000000-0000-0000-0000-000000000000}"/>
          </ac:grpSpMkLst>
        </pc:grpChg>
      </pc:sldChg>
      <pc:sldChg chg="modSp add mod">
        <pc:chgData name="亭伊 陳" userId="9eae6a8ab703c330" providerId="LiveId" clId="{D871EB88-9A03-47EF-A5C8-FE8AC5D660F1}" dt="2021-10-24T18:03:13.364" v="975" actId="207"/>
        <pc:sldMkLst>
          <pc:docMk/>
          <pc:sldMk cId="153928216" sldId="338"/>
        </pc:sldMkLst>
        <pc:spChg chg="mod">
          <ac:chgData name="亭伊 陳" userId="9eae6a8ab703c330" providerId="LiveId" clId="{D871EB88-9A03-47EF-A5C8-FE8AC5D660F1}" dt="2021-10-24T18:01:23.557" v="964" actId="1036"/>
          <ac:spMkLst>
            <pc:docMk/>
            <pc:sldMk cId="153928216" sldId="338"/>
            <ac:spMk id="704" creationId="{00000000-0000-0000-0000-000000000000}"/>
          </ac:spMkLst>
        </pc:spChg>
        <pc:spChg chg="mod">
          <ac:chgData name="亭伊 陳" userId="9eae6a8ab703c330" providerId="LiveId" clId="{D871EB88-9A03-47EF-A5C8-FE8AC5D660F1}" dt="2021-10-24T18:03:05.433" v="974" actId="207"/>
          <ac:spMkLst>
            <pc:docMk/>
            <pc:sldMk cId="153928216" sldId="338"/>
            <ac:spMk id="705" creationId="{00000000-0000-0000-0000-000000000000}"/>
          </ac:spMkLst>
        </pc:spChg>
        <pc:spChg chg="mod">
          <ac:chgData name="亭伊 陳" userId="9eae6a8ab703c330" providerId="LiveId" clId="{D871EB88-9A03-47EF-A5C8-FE8AC5D660F1}" dt="2021-10-24T18:00:50.707" v="951" actId="2711"/>
          <ac:spMkLst>
            <pc:docMk/>
            <pc:sldMk cId="153928216" sldId="338"/>
            <ac:spMk id="706" creationId="{00000000-0000-0000-0000-000000000000}"/>
          </ac:spMkLst>
        </pc:spChg>
        <pc:spChg chg="mod">
          <ac:chgData name="亭伊 陳" userId="9eae6a8ab703c330" providerId="LiveId" clId="{D871EB88-9A03-47EF-A5C8-FE8AC5D660F1}" dt="2021-10-24T18:01:32.148" v="969" actId="1036"/>
          <ac:spMkLst>
            <pc:docMk/>
            <pc:sldMk cId="153928216" sldId="338"/>
            <ac:spMk id="713" creationId="{00000000-0000-0000-0000-000000000000}"/>
          </ac:spMkLst>
        </pc:spChg>
        <pc:spChg chg="mod">
          <ac:chgData name="亭伊 陳" userId="9eae6a8ab703c330" providerId="LiveId" clId="{D871EB88-9A03-47EF-A5C8-FE8AC5D660F1}" dt="2021-10-24T18:03:13.364" v="975" actId="207"/>
          <ac:spMkLst>
            <pc:docMk/>
            <pc:sldMk cId="153928216" sldId="338"/>
            <ac:spMk id="714" creationId="{00000000-0000-0000-0000-000000000000}"/>
          </ac:spMkLst>
        </pc:spChg>
        <pc:grpChg chg="mod">
          <ac:chgData name="亭伊 陳" userId="9eae6a8ab703c330" providerId="LiveId" clId="{D871EB88-9A03-47EF-A5C8-FE8AC5D660F1}" dt="2021-10-24T18:01:08.118" v="957" actId="1036"/>
          <ac:grpSpMkLst>
            <pc:docMk/>
            <pc:sldMk cId="153928216" sldId="338"/>
            <ac:grpSpMk id="700" creationId="{00000000-0000-0000-0000-000000000000}"/>
          </ac:grpSpMkLst>
        </pc:grpChg>
      </pc:sldChg>
      <pc:sldChg chg="modSp add mod">
        <pc:chgData name="亭伊 陳" userId="9eae6a8ab703c330" providerId="LiveId" clId="{D871EB88-9A03-47EF-A5C8-FE8AC5D660F1}" dt="2021-10-24T18:35:59.091" v="1457" actId="1036"/>
        <pc:sldMkLst>
          <pc:docMk/>
          <pc:sldMk cId="638282556" sldId="339"/>
        </pc:sldMkLst>
        <pc:spChg chg="mod">
          <ac:chgData name="亭伊 陳" userId="9eae6a8ab703c330" providerId="LiveId" clId="{D871EB88-9A03-47EF-A5C8-FE8AC5D660F1}" dt="2021-10-24T18:35:59.091" v="1457" actId="1036"/>
          <ac:spMkLst>
            <pc:docMk/>
            <pc:sldMk cId="638282556" sldId="339"/>
            <ac:spMk id="4" creationId="{00000000-0000-0000-0000-000000000000}"/>
          </ac:spMkLst>
        </pc:spChg>
        <pc:spChg chg="mod">
          <ac:chgData name="亭伊 陳" userId="9eae6a8ab703c330" providerId="LiveId" clId="{D871EB88-9A03-47EF-A5C8-FE8AC5D660F1}" dt="2021-10-24T18:35:59.091" v="1457" actId="1036"/>
          <ac:spMkLst>
            <pc:docMk/>
            <pc:sldMk cId="638282556" sldId="339"/>
            <ac:spMk id="703" creationId="{00000000-0000-0000-0000-000000000000}"/>
          </ac:spMkLst>
        </pc:spChg>
        <pc:spChg chg="mod">
          <ac:chgData name="亭伊 陳" userId="9eae6a8ab703c330" providerId="LiveId" clId="{D871EB88-9A03-47EF-A5C8-FE8AC5D660F1}" dt="2021-10-24T18:35:59.091" v="1457" actId="1036"/>
          <ac:spMkLst>
            <pc:docMk/>
            <pc:sldMk cId="638282556" sldId="339"/>
            <ac:spMk id="705" creationId="{00000000-0000-0000-0000-000000000000}"/>
          </ac:spMkLst>
        </pc:spChg>
        <pc:spChg chg="mod">
          <ac:chgData name="亭伊 陳" userId="9eae6a8ab703c330" providerId="LiveId" clId="{D871EB88-9A03-47EF-A5C8-FE8AC5D660F1}" dt="2021-10-24T18:04:26.205" v="976" actId="2711"/>
          <ac:spMkLst>
            <pc:docMk/>
            <pc:sldMk cId="638282556" sldId="339"/>
            <ac:spMk id="706" creationId="{00000000-0000-0000-0000-000000000000}"/>
          </ac:spMkLst>
        </pc:spChg>
        <pc:spChg chg="mod">
          <ac:chgData name="亭伊 陳" userId="9eae6a8ab703c330" providerId="LiveId" clId="{D871EB88-9A03-47EF-A5C8-FE8AC5D660F1}" dt="2021-10-24T18:35:59.091" v="1457" actId="1036"/>
          <ac:spMkLst>
            <pc:docMk/>
            <pc:sldMk cId="638282556" sldId="339"/>
            <ac:spMk id="707" creationId="{00000000-0000-0000-0000-000000000000}"/>
          </ac:spMkLst>
        </pc:spChg>
        <pc:spChg chg="mod">
          <ac:chgData name="亭伊 陳" userId="9eae6a8ab703c330" providerId="LiveId" clId="{D871EB88-9A03-47EF-A5C8-FE8AC5D660F1}" dt="2021-10-24T18:35:59.091" v="1457" actId="1036"/>
          <ac:spMkLst>
            <pc:docMk/>
            <pc:sldMk cId="638282556" sldId="339"/>
            <ac:spMk id="710" creationId="{00000000-0000-0000-0000-000000000000}"/>
          </ac:spMkLst>
        </pc:spChg>
        <pc:spChg chg="mod">
          <ac:chgData name="亭伊 陳" userId="9eae6a8ab703c330" providerId="LiveId" clId="{D871EB88-9A03-47EF-A5C8-FE8AC5D660F1}" dt="2021-10-24T18:35:59.091" v="1457" actId="1036"/>
          <ac:spMkLst>
            <pc:docMk/>
            <pc:sldMk cId="638282556" sldId="339"/>
            <ac:spMk id="712" creationId="{00000000-0000-0000-0000-000000000000}"/>
          </ac:spMkLst>
        </pc:spChg>
        <pc:spChg chg="mod">
          <ac:chgData name="亭伊 陳" userId="9eae6a8ab703c330" providerId="LiveId" clId="{D871EB88-9A03-47EF-A5C8-FE8AC5D660F1}" dt="2021-10-24T18:35:59.091" v="1457" actId="1036"/>
          <ac:spMkLst>
            <pc:docMk/>
            <pc:sldMk cId="638282556" sldId="339"/>
            <ac:spMk id="714" creationId="{00000000-0000-0000-0000-000000000000}"/>
          </ac:spMkLst>
        </pc:spChg>
        <pc:spChg chg="mod">
          <ac:chgData name="亭伊 陳" userId="9eae6a8ab703c330" providerId="LiveId" clId="{D871EB88-9A03-47EF-A5C8-FE8AC5D660F1}" dt="2021-10-24T18:35:59.091" v="1457" actId="1036"/>
          <ac:spMkLst>
            <pc:docMk/>
            <pc:sldMk cId="638282556" sldId="339"/>
            <ac:spMk id="715" creationId="{00000000-0000-0000-0000-000000000000}"/>
          </ac:spMkLst>
        </pc:spChg>
      </pc:sldChg>
      <pc:sldChg chg="modSp add mod">
        <pc:chgData name="亭伊 陳" userId="9eae6a8ab703c330" providerId="LiveId" clId="{D871EB88-9A03-47EF-A5C8-FE8AC5D660F1}" dt="2021-10-24T18:07:51.746" v="1178" actId="1036"/>
        <pc:sldMkLst>
          <pc:docMk/>
          <pc:sldMk cId="2831212577" sldId="340"/>
        </pc:sldMkLst>
        <pc:spChg chg="mod">
          <ac:chgData name="亭伊 陳" userId="9eae6a8ab703c330" providerId="LiveId" clId="{D871EB88-9A03-47EF-A5C8-FE8AC5D660F1}" dt="2021-10-24T18:07:28.907" v="1134" actId="1037"/>
          <ac:spMkLst>
            <pc:docMk/>
            <pc:sldMk cId="2831212577" sldId="340"/>
            <ac:spMk id="4" creationId="{00000000-0000-0000-0000-000000000000}"/>
          </ac:spMkLst>
        </pc:spChg>
        <pc:spChg chg="mod">
          <ac:chgData name="亭伊 陳" userId="9eae6a8ab703c330" providerId="LiveId" clId="{D871EB88-9A03-47EF-A5C8-FE8AC5D660F1}" dt="2021-10-24T18:07:28.907" v="1134" actId="1037"/>
          <ac:spMkLst>
            <pc:docMk/>
            <pc:sldMk cId="2831212577" sldId="340"/>
            <ac:spMk id="703" creationId="{00000000-0000-0000-0000-000000000000}"/>
          </ac:spMkLst>
        </pc:spChg>
        <pc:spChg chg="mod">
          <ac:chgData name="亭伊 陳" userId="9eae6a8ab703c330" providerId="LiveId" clId="{D871EB88-9A03-47EF-A5C8-FE8AC5D660F1}" dt="2021-10-24T18:07:28.907" v="1134" actId="1037"/>
          <ac:spMkLst>
            <pc:docMk/>
            <pc:sldMk cId="2831212577" sldId="340"/>
            <ac:spMk id="705" creationId="{00000000-0000-0000-0000-000000000000}"/>
          </ac:spMkLst>
        </pc:spChg>
        <pc:spChg chg="mod">
          <ac:chgData name="亭伊 陳" userId="9eae6a8ab703c330" providerId="LiveId" clId="{D871EB88-9A03-47EF-A5C8-FE8AC5D660F1}" dt="2021-10-24T18:07:09.935" v="1100" actId="2711"/>
          <ac:spMkLst>
            <pc:docMk/>
            <pc:sldMk cId="2831212577" sldId="340"/>
            <ac:spMk id="706" creationId="{00000000-0000-0000-0000-000000000000}"/>
          </ac:spMkLst>
        </pc:spChg>
        <pc:spChg chg="mod">
          <ac:chgData name="亭伊 陳" userId="9eae6a8ab703c330" providerId="LiveId" clId="{D871EB88-9A03-47EF-A5C8-FE8AC5D660F1}" dt="2021-10-24T18:07:28.907" v="1134" actId="1037"/>
          <ac:spMkLst>
            <pc:docMk/>
            <pc:sldMk cId="2831212577" sldId="340"/>
            <ac:spMk id="707" creationId="{00000000-0000-0000-0000-000000000000}"/>
          </ac:spMkLst>
        </pc:spChg>
        <pc:spChg chg="mod">
          <ac:chgData name="亭伊 陳" userId="9eae6a8ab703c330" providerId="LiveId" clId="{D871EB88-9A03-47EF-A5C8-FE8AC5D660F1}" dt="2021-10-24T18:07:51.746" v="1178" actId="1036"/>
          <ac:spMkLst>
            <pc:docMk/>
            <pc:sldMk cId="2831212577" sldId="340"/>
            <ac:spMk id="710" creationId="{00000000-0000-0000-0000-000000000000}"/>
          </ac:spMkLst>
        </pc:spChg>
        <pc:spChg chg="mod">
          <ac:chgData name="亭伊 陳" userId="9eae6a8ab703c330" providerId="LiveId" clId="{D871EB88-9A03-47EF-A5C8-FE8AC5D660F1}" dt="2021-10-24T18:07:51.746" v="1178" actId="1036"/>
          <ac:spMkLst>
            <pc:docMk/>
            <pc:sldMk cId="2831212577" sldId="340"/>
            <ac:spMk id="712" creationId="{00000000-0000-0000-0000-000000000000}"/>
          </ac:spMkLst>
        </pc:spChg>
        <pc:spChg chg="mod">
          <ac:chgData name="亭伊 陳" userId="9eae6a8ab703c330" providerId="LiveId" clId="{D871EB88-9A03-47EF-A5C8-FE8AC5D660F1}" dt="2021-10-24T18:07:51.746" v="1178" actId="1036"/>
          <ac:spMkLst>
            <pc:docMk/>
            <pc:sldMk cId="2831212577" sldId="340"/>
            <ac:spMk id="714" creationId="{00000000-0000-0000-0000-000000000000}"/>
          </ac:spMkLst>
        </pc:spChg>
        <pc:spChg chg="mod">
          <ac:chgData name="亭伊 陳" userId="9eae6a8ab703c330" providerId="LiveId" clId="{D871EB88-9A03-47EF-A5C8-FE8AC5D660F1}" dt="2021-10-24T18:07:51.746" v="1178" actId="1036"/>
          <ac:spMkLst>
            <pc:docMk/>
            <pc:sldMk cId="2831212577" sldId="340"/>
            <ac:spMk id="715" creationId="{00000000-0000-0000-0000-000000000000}"/>
          </ac:spMkLst>
        </pc:spChg>
      </pc:sldChg>
      <pc:sldChg chg="modSp add mod">
        <pc:chgData name="亭伊 陳" userId="9eae6a8ab703c330" providerId="LiveId" clId="{D871EB88-9A03-47EF-A5C8-FE8AC5D660F1}" dt="2021-10-25T17:25:05.823" v="1483" actId="1036"/>
        <pc:sldMkLst>
          <pc:docMk/>
          <pc:sldMk cId="2200402595" sldId="341"/>
        </pc:sldMkLst>
        <pc:spChg chg="mod">
          <ac:chgData name="亭伊 陳" userId="9eae6a8ab703c330" providerId="LiveId" clId="{D871EB88-9A03-47EF-A5C8-FE8AC5D660F1}" dt="2021-10-24T18:09:05.448" v="1220" actId="1037"/>
          <ac:spMkLst>
            <pc:docMk/>
            <pc:sldMk cId="2200402595" sldId="341"/>
            <ac:spMk id="4" creationId="{00000000-0000-0000-0000-000000000000}"/>
          </ac:spMkLst>
        </pc:spChg>
        <pc:spChg chg="mod">
          <ac:chgData name="亭伊 陳" userId="9eae6a8ab703c330" providerId="LiveId" clId="{D871EB88-9A03-47EF-A5C8-FE8AC5D660F1}" dt="2021-10-24T18:09:05.448" v="1220" actId="1037"/>
          <ac:spMkLst>
            <pc:docMk/>
            <pc:sldMk cId="2200402595" sldId="341"/>
            <ac:spMk id="703" creationId="{00000000-0000-0000-0000-000000000000}"/>
          </ac:spMkLst>
        </pc:spChg>
        <pc:spChg chg="mod">
          <ac:chgData name="亭伊 陳" userId="9eae6a8ab703c330" providerId="LiveId" clId="{D871EB88-9A03-47EF-A5C8-FE8AC5D660F1}" dt="2021-10-24T18:09:05.448" v="1220" actId="1037"/>
          <ac:spMkLst>
            <pc:docMk/>
            <pc:sldMk cId="2200402595" sldId="341"/>
            <ac:spMk id="705" creationId="{00000000-0000-0000-0000-000000000000}"/>
          </ac:spMkLst>
        </pc:spChg>
        <pc:spChg chg="mod">
          <ac:chgData name="亭伊 陳" userId="9eae6a8ab703c330" providerId="LiveId" clId="{D871EB88-9A03-47EF-A5C8-FE8AC5D660F1}" dt="2021-10-24T18:08:37.901" v="1179" actId="2711"/>
          <ac:spMkLst>
            <pc:docMk/>
            <pc:sldMk cId="2200402595" sldId="341"/>
            <ac:spMk id="706" creationId="{00000000-0000-0000-0000-000000000000}"/>
          </ac:spMkLst>
        </pc:spChg>
        <pc:spChg chg="mod">
          <ac:chgData name="亭伊 陳" userId="9eae6a8ab703c330" providerId="LiveId" clId="{D871EB88-9A03-47EF-A5C8-FE8AC5D660F1}" dt="2021-10-24T18:09:05.448" v="1220" actId="1037"/>
          <ac:spMkLst>
            <pc:docMk/>
            <pc:sldMk cId="2200402595" sldId="341"/>
            <ac:spMk id="707" creationId="{00000000-0000-0000-0000-000000000000}"/>
          </ac:spMkLst>
        </pc:spChg>
        <pc:spChg chg="mod">
          <ac:chgData name="亭伊 陳" userId="9eae6a8ab703c330" providerId="LiveId" clId="{D871EB88-9A03-47EF-A5C8-FE8AC5D660F1}" dt="2021-10-25T17:25:05.823" v="1483" actId="1036"/>
          <ac:spMkLst>
            <pc:docMk/>
            <pc:sldMk cId="2200402595" sldId="341"/>
            <ac:spMk id="710" creationId="{00000000-0000-0000-0000-000000000000}"/>
          </ac:spMkLst>
        </pc:spChg>
        <pc:spChg chg="mod">
          <ac:chgData name="亭伊 陳" userId="9eae6a8ab703c330" providerId="LiveId" clId="{D871EB88-9A03-47EF-A5C8-FE8AC5D660F1}" dt="2021-10-25T17:24:57.784" v="1474" actId="1036"/>
          <ac:spMkLst>
            <pc:docMk/>
            <pc:sldMk cId="2200402595" sldId="341"/>
            <ac:spMk id="712" creationId="{00000000-0000-0000-0000-000000000000}"/>
          </ac:spMkLst>
        </pc:spChg>
        <pc:spChg chg="mod">
          <ac:chgData name="亭伊 陳" userId="9eae6a8ab703c330" providerId="LiveId" clId="{D871EB88-9A03-47EF-A5C8-FE8AC5D660F1}" dt="2021-10-25T17:24:57.784" v="1474" actId="1036"/>
          <ac:spMkLst>
            <pc:docMk/>
            <pc:sldMk cId="2200402595" sldId="341"/>
            <ac:spMk id="714" creationId="{00000000-0000-0000-0000-000000000000}"/>
          </ac:spMkLst>
        </pc:spChg>
        <pc:spChg chg="mod">
          <ac:chgData name="亭伊 陳" userId="9eae6a8ab703c330" providerId="LiveId" clId="{D871EB88-9A03-47EF-A5C8-FE8AC5D660F1}" dt="2021-10-25T17:25:05.823" v="1483" actId="1036"/>
          <ac:spMkLst>
            <pc:docMk/>
            <pc:sldMk cId="2200402595" sldId="341"/>
            <ac:spMk id="715" creationId="{00000000-0000-0000-0000-000000000000}"/>
          </ac:spMkLst>
        </pc:spChg>
      </pc:sldChg>
      <pc:sldMasterChg chg="addSldLayout delSldLayout">
        <pc:chgData name="亭伊 陳" userId="9eae6a8ab703c330" providerId="LiveId" clId="{D871EB88-9A03-47EF-A5C8-FE8AC5D660F1}" dt="2021-10-24T18:09:40.721" v="1236" actId="2696"/>
        <pc:sldMasterMkLst>
          <pc:docMk/>
          <pc:sldMasterMk cId="0" sldId="2147483683"/>
        </pc:sldMasterMkLst>
        <pc:sldLayoutChg chg="del">
          <pc:chgData name="亭伊 陳" userId="9eae6a8ab703c330" providerId="LiveId" clId="{D871EB88-9A03-47EF-A5C8-FE8AC5D660F1}" dt="2021-10-24T16:56:33.576" v="28" actId="2696"/>
          <pc:sldLayoutMkLst>
            <pc:docMk/>
            <pc:sldMasterMk cId="0" sldId="2147483683"/>
            <pc:sldLayoutMk cId="0" sldId="2147483650"/>
          </pc:sldLayoutMkLst>
        </pc:sldLayoutChg>
        <pc:sldLayoutChg chg="add del">
          <pc:chgData name="亭伊 陳" userId="9eae6a8ab703c330" providerId="LiveId" clId="{D871EB88-9A03-47EF-A5C8-FE8AC5D660F1}" dt="2021-10-24T16:56:28.243" v="27" actId="2696"/>
          <pc:sldLayoutMkLst>
            <pc:docMk/>
            <pc:sldMasterMk cId="0" sldId="2147483683"/>
            <pc:sldLayoutMk cId="0" sldId="2147483654"/>
          </pc:sldLayoutMkLst>
        </pc:sldLayoutChg>
        <pc:sldLayoutChg chg="add del">
          <pc:chgData name="亭伊 陳" userId="9eae6a8ab703c330" providerId="LiveId" clId="{D871EB88-9A03-47EF-A5C8-FE8AC5D660F1}" dt="2021-10-24T16:56:33.576" v="28" actId="2696"/>
          <pc:sldLayoutMkLst>
            <pc:docMk/>
            <pc:sldMasterMk cId="0" sldId="2147483683"/>
            <pc:sldLayoutMk cId="0" sldId="2147483655"/>
          </pc:sldLayoutMkLst>
        </pc:sldLayoutChg>
        <pc:sldLayoutChg chg="add del">
          <pc:chgData name="亭伊 陳" userId="9eae6a8ab703c330" providerId="LiveId" clId="{D871EB88-9A03-47EF-A5C8-FE8AC5D660F1}" dt="2021-10-24T16:56:28.243" v="27" actId="2696"/>
          <pc:sldLayoutMkLst>
            <pc:docMk/>
            <pc:sldMasterMk cId="0" sldId="2147483683"/>
            <pc:sldLayoutMk cId="0" sldId="2147483656"/>
          </pc:sldLayoutMkLst>
        </pc:sldLayoutChg>
        <pc:sldLayoutChg chg="del">
          <pc:chgData name="亭伊 陳" userId="9eae6a8ab703c330" providerId="LiveId" clId="{D871EB88-9A03-47EF-A5C8-FE8AC5D660F1}" dt="2021-10-24T16:55:15.787" v="18" actId="47"/>
          <pc:sldLayoutMkLst>
            <pc:docMk/>
            <pc:sldMasterMk cId="0" sldId="2147483683"/>
            <pc:sldLayoutMk cId="0" sldId="2147483657"/>
          </pc:sldLayoutMkLst>
        </pc:sldLayoutChg>
        <pc:sldLayoutChg chg="del">
          <pc:chgData name="亭伊 陳" userId="9eae6a8ab703c330" providerId="LiveId" clId="{D871EB88-9A03-47EF-A5C8-FE8AC5D660F1}" dt="2021-10-24T16:55:23.092" v="19" actId="47"/>
          <pc:sldLayoutMkLst>
            <pc:docMk/>
            <pc:sldMasterMk cId="0" sldId="2147483683"/>
            <pc:sldLayoutMk cId="0" sldId="2147483662"/>
          </pc:sldLayoutMkLst>
        </pc:sldLayoutChg>
        <pc:sldLayoutChg chg="del">
          <pc:chgData name="亭伊 陳" userId="9eae6a8ab703c330" providerId="LiveId" clId="{D871EB88-9A03-47EF-A5C8-FE8AC5D660F1}" dt="2021-10-24T16:55:23.092" v="19" actId="47"/>
          <pc:sldLayoutMkLst>
            <pc:docMk/>
            <pc:sldMasterMk cId="0" sldId="2147483683"/>
            <pc:sldLayoutMk cId="0" sldId="2147483664"/>
          </pc:sldLayoutMkLst>
        </pc:sldLayoutChg>
        <pc:sldLayoutChg chg="del">
          <pc:chgData name="亭伊 陳" userId="9eae6a8ab703c330" providerId="LiveId" clId="{D871EB88-9A03-47EF-A5C8-FE8AC5D660F1}" dt="2021-10-24T16:54:41.959" v="13" actId="47"/>
          <pc:sldLayoutMkLst>
            <pc:docMk/>
            <pc:sldMasterMk cId="0" sldId="2147483683"/>
            <pc:sldLayoutMk cId="0" sldId="2147483665"/>
          </pc:sldLayoutMkLst>
        </pc:sldLayoutChg>
        <pc:sldLayoutChg chg="add del">
          <pc:chgData name="亭伊 陳" userId="9eae6a8ab703c330" providerId="LiveId" clId="{D871EB88-9A03-47EF-A5C8-FE8AC5D660F1}" dt="2021-10-24T18:09:40.721" v="1236" actId="2696"/>
          <pc:sldLayoutMkLst>
            <pc:docMk/>
            <pc:sldMasterMk cId="0" sldId="2147483683"/>
            <pc:sldLayoutMk cId="0" sldId="2147483667"/>
          </pc:sldLayoutMkLst>
        </pc:sldLayoutChg>
        <pc:sldLayoutChg chg="del">
          <pc:chgData name="亭伊 陳" userId="9eae6a8ab703c330" providerId="LiveId" clId="{D871EB88-9A03-47EF-A5C8-FE8AC5D660F1}" dt="2021-10-24T16:55:23.092" v="19" actId="47"/>
          <pc:sldLayoutMkLst>
            <pc:docMk/>
            <pc:sldMasterMk cId="0" sldId="2147483683"/>
            <pc:sldLayoutMk cId="0" sldId="2147483668"/>
          </pc:sldLayoutMkLst>
        </pc:sldLayoutChg>
        <pc:sldLayoutChg chg="add del">
          <pc:chgData name="亭伊 陳" userId="9eae6a8ab703c330" providerId="LiveId" clId="{D871EB88-9A03-47EF-A5C8-FE8AC5D660F1}" dt="2021-10-24T16:56:28.243" v="27" actId="2696"/>
          <pc:sldLayoutMkLst>
            <pc:docMk/>
            <pc:sldMasterMk cId="0" sldId="2147483683"/>
            <pc:sldLayoutMk cId="0" sldId="2147483669"/>
          </pc:sldLayoutMkLst>
        </pc:sldLayoutChg>
        <pc:sldLayoutChg chg="del">
          <pc:chgData name="亭伊 陳" userId="9eae6a8ab703c330" providerId="LiveId" clId="{D871EB88-9A03-47EF-A5C8-FE8AC5D660F1}" dt="2021-10-24T16:55:15.787" v="18" actId="47"/>
          <pc:sldLayoutMkLst>
            <pc:docMk/>
            <pc:sldMasterMk cId="0" sldId="2147483683"/>
            <pc:sldLayoutMk cId="0" sldId="2147483670"/>
          </pc:sldLayoutMkLst>
        </pc:sldLayoutChg>
        <pc:sldLayoutChg chg="del">
          <pc:chgData name="亭伊 陳" userId="9eae6a8ab703c330" providerId="LiveId" clId="{D871EB88-9A03-47EF-A5C8-FE8AC5D660F1}" dt="2021-10-24T16:54:46.188" v="14" actId="47"/>
          <pc:sldLayoutMkLst>
            <pc:docMk/>
            <pc:sldMasterMk cId="0" sldId="2147483683"/>
            <pc:sldLayoutMk cId="0" sldId="2147483672"/>
          </pc:sldLayoutMkLst>
        </pc:sldLayoutChg>
        <pc:sldLayoutChg chg="del">
          <pc:chgData name="亭伊 陳" userId="9eae6a8ab703c330" providerId="LiveId" clId="{D871EB88-9A03-47EF-A5C8-FE8AC5D660F1}" dt="2021-10-24T16:54:46.188" v="14" actId="47"/>
          <pc:sldLayoutMkLst>
            <pc:docMk/>
            <pc:sldMasterMk cId="0" sldId="2147483683"/>
            <pc:sldLayoutMk cId="0" sldId="2147483673"/>
          </pc:sldLayoutMkLst>
        </pc:sldLayoutChg>
        <pc:sldLayoutChg chg="del">
          <pc:chgData name="亭伊 陳" userId="9eae6a8ab703c330" providerId="LiveId" clId="{D871EB88-9A03-47EF-A5C8-FE8AC5D660F1}" dt="2021-10-24T16:54:46.188" v="14" actId="47"/>
          <pc:sldLayoutMkLst>
            <pc:docMk/>
            <pc:sldMasterMk cId="0" sldId="2147483683"/>
            <pc:sldLayoutMk cId="0" sldId="2147483674"/>
          </pc:sldLayoutMkLst>
        </pc:sldLayoutChg>
        <pc:sldLayoutChg chg="add del">
          <pc:chgData name="亭伊 陳" userId="9eae6a8ab703c330" providerId="LiveId" clId="{D871EB88-9A03-47EF-A5C8-FE8AC5D660F1}" dt="2021-10-24T16:55:10.379" v="17" actId="47"/>
          <pc:sldLayoutMkLst>
            <pc:docMk/>
            <pc:sldMasterMk cId="0" sldId="2147483683"/>
            <pc:sldLayoutMk cId="0" sldId="2147483675"/>
          </pc:sldLayoutMkLst>
        </pc:sldLayoutChg>
        <pc:sldLayoutChg chg="add del">
          <pc:chgData name="亭伊 陳" userId="9eae6a8ab703c330" providerId="LiveId" clId="{D871EB88-9A03-47EF-A5C8-FE8AC5D660F1}" dt="2021-10-24T16:55:10.379" v="17" actId="47"/>
          <pc:sldLayoutMkLst>
            <pc:docMk/>
            <pc:sldMasterMk cId="0" sldId="2147483683"/>
            <pc:sldLayoutMk cId="0" sldId="2147483676"/>
          </pc:sldLayoutMkLst>
        </pc:sldLayoutChg>
        <pc:sldLayoutChg chg="del">
          <pc:chgData name="亭伊 陳" userId="9eae6a8ab703c330" providerId="LiveId" clId="{D871EB88-9A03-47EF-A5C8-FE8AC5D660F1}" dt="2021-10-24T16:54:41.959" v="13" actId="47"/>
          <pc:sldLayoutMkLst>
            <pc:docMk/>
            <pc:sldMasterMk cId="0" sldId="2147483683"/>
            <pc:sldLayoutMk cId="0" sldId="2147483677"/>
          </pc:sldLayoutMkLst>
        </pc:sldLayoutChg>
        <pc:sldLayoutChg chg="del">
          <pc:chgData name="亭伊 陳" userId="9eae6a8ab703c330" providerId="LiveId" clId="{D871EB88-9A03-47EF-A5C8-FE8AC5D660F1}" dt="2021-10-24T16:54:41.959" v="13" actId="47"/>
          <pc:sldLayoutMkLst>
            <pc:docMk/>
            <pc:sldMasterMk cId="0" sldId="2147483683"/>
            <pc:sldLayoutMk cId="0" sldId="2147483678"/>
          </pc:sldLayoutMkLst>
        </pc:sldLayoutChg>
        <pc:sldLayoutChg chg="del">
          <pc:chgData name="亭伊 陳" userId="9eae6a8ab703c330" providerId="LiveId" clId="{D871EB88-9A03-47EF-A5C8-FE8AC5D660F1}" dt="2021-10-24T16:54:41.959" v="13" actId="47"/>
          <pc:sldLayoutMkLst>
            <pc:docMk/>
            <pc:sldMasterMk cId="0" sldId="2147483683"/>
            <pc:sldLayoutMk cId="0" sldId="2147483679"/>
          </pc:sldLayoutMkLst>
        </pc:sldLayoutChg>
      </pc:sldMasterChg>
      <pc:sldMasterChg chg="del delSldLayout">
        <pc:chgData name="亭伊 陳" userId="9eae6a8ab703c330" providerId="LiveId" clId="{D871EB88-9A03-47EF-A5C8-FE8AC5D660F1}" dt="2021-10-24T16:54:36.799" v="12" actId="47"/>
        <pc:sldMasterMkLst>
          <pc:docMk/>
          <pc:sldMasterMk cId="0" sldId="2147483684"/>
        </pc:sldMasterMkLst>
        <pc:sldLayoutChg chg="del">
          <pc:chgData name="亭伊 陳" userId="9eae6a8ab703c330" providerId="LiveId" clId="{D871EB88-9A03-47EF-A5C8-FE8AC5D660F1}" dt="2021-10-24T16:54:36.799" v="12" actId="47"/>
          <pc:sldLayoutMkLst>
            <pc:docMk/>
            <pc:sldMasterMk cId="0" sldId="2147483684"/>
            <pc:sldLayoutMk cId="0"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d924d8386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d924d8386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d924d8386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d924d8386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54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d924d8386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d924d8386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57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d924d8386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d924d8386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12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d933aedcbc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d933aedcbc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gd933aedcbc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7" name="Google Shape;1407;gd933aedcbc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704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1"/>
        <p:cNvGrpSpPr/>
        <p:nvPr/>
      </p:nvGrpSpPr>
      <p:grpSpPr>
        <a:xfrm>
          <a:off x="0" y="0"/>
          <a:ext cx="0" cy="0"/>
          <a:chOff x="0" y="0"/>
          <a:chExt cx="0" cy="0"/>
        </a:xfrm>
      </p:grpSpPr>
      <p:sp>
        <p:nvSpPr>
          <p:cNvPr id="2452" name="Google Shape;2452;gd924d8386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3" name="Google Shape;2453;gd924d8386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d933aedcbc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933aedcbc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740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d933aedcb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d933aedcb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d924d838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d924d838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15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d924d8386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d924d8386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d924d8386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d924d838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d933aedcbc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d933aedcbc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d924d83865_0_2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d924d83865_0_2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d924d8386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d924d8386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d924d8386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d924d8386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4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d933aedcbc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d933aedcbc_0_7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100" y="-13"/>
            <a:ext cx="9143827" cy="5143524"/>
          </a:xfrm>
          <a:prstGeom prst="rect">
            <a:avLst/>
          </a:prstGeom>
          <a:noFill/>
          <a:ln>
            <a:noFill/>
          </a:ln>
        </p:spPr>
      </p:pic>
      <p:sp>
        <p:nvSpPr>
          <p:cNvPr id="10" name="Google Shape;10;p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3">
            <a:alphaModFix amt="60000"/>
          </a:blip>
          <a:stretch>
            <a:fillRect/>
          </a:stretch>
        </p:blipFill>
        <p:spPr>
          <a:xfrm>
            <a:off x="-12" y="-12"/>
            <a:ext cx="9144000" cy="5143500"/>
          </a:xfrm>
          <a:prstGeom prst="rect">
            <a:avLst/>
          </a:prstGeom>
          <a:noFill/>
          <a:ln>
            <a:noFill/>
          </a:ln>
        </p:spPr>
      </p:pic>
      <p:sp>
        <p:nvSpPr>
          <p:cNvPr id="13" name="Google Shape;13;p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1775" y="-48150"/>
            <a:ext cx="356100" cy="523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206"/>
        <p:cNvGrpSpPr/>
        <p:nvPr/>
      </p:nvGrpSpPr>
      <p:grpSpPr>
        <a:xfrm>
          <a:off x="0" y="0"/>
          <a:ext cx="0" cy="0"/>
          <a:chOff x="0" y="0"/>
          <a:chExt cx="0" cy="0"/>
        </a:xfrm>
      </p:grpSpPr>
      <p:pic>
        <p:nvPicPr>
          <p:cNvPr id="207" name="Google Shape;207;p1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208" name="Google Shape;208;p1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txBox="1">
            <a:spLocks noGrp="1"/>
          </p:cNvSpPr>
          <p:nvPr>
            <p:ph type="title"/>
          </p:nvPr>
        </p:nvSpPr>
        <p:spPr>
          <a:xfrm>
            <a:off x="2998950" y="535650"/>
            <a:ext cx="31461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4">
    <p:spTree>
      <p:nvGrpSpPr>
        <p:cNvPr id="1" name="Shape 250"/>
        <p:cNvGrpSpPr/>
        <p:nvPr/>
      </p:nvGrpSpPr>
      <p:grpSpPr>
        <a:xfrm>
          <a:off x="0" y="0"/>
          <a:ext cx="0" cy="0"/>
          <a:chOff x="0" y="0"/>
          <a:chExt cx="0" cy="0"/>
        </a:xfrm>
      </p:grpSpPr>
      <p:pic>
        <p:nvPicPr>
          <p:cNvPr id="251" name="Google Shape;251;p20"/>
          <p:cNvPicPr preferRelativeResize="0"/>
          <p:nvPr/>
        </p:nvPicPr>
        <p:blipFill>
          <a:blip r:embed="rId2">
            <a:alphaModFix amt="60000"/>
          </a:blip>
          <a:stretch>
            <a:fillRect/>
          </a:stretch>
        </p:blipFill>
        <p:spPr>
          <a:xfrm flipH="1">
            <a:off x="-12" y="-12"/>
            <a:ext cx="9144000" cy="5143500"/>
          </a:xfrm>
          <a:prstGeom prst="rect">
            <a:avLst/>
          </a:prstGeom>
          <a:noFill/>
          <a:ln>
            <a:noFill/>
          </a:ln>
        </p:spPr>
      </p:pic>
      <p:sp>
        <p:nvSpPr>
          <p:cNvPr id="252" name="Google Shape;252;p20"/>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0"/>
          <p:cNvSpPr txBox="1">
            <a:spLocks noGrp="1"/>
          </p:cNvSpPr>
          <p:nvPr>
            <p:ph type="subTitle" idx="1"/>
          </p:nvPr>
        </p:nvSpPr>
        <p:spPr>
          <a:xfrm>
            <a:off x="3406650" y="3175600"/>
            <a:ext cx="2330700" cy="7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5" name="Google Shape;255;p20"/>
          <p:cNvSpPr txBox="1">
            <a:spLocks noGrp="1"/>
          </p:cNvSpPr>
          <p:nvPr>
            <p:ph type="subTitle" idx="2"/>
          </p:nvPr>
        </p:nvSpPr>
        <p:spPr>
          <a:xfrm>
            <a:off x="5858599" y="3175605"/>
            <a:ext cx="2330700" cy="7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6" name="Google Shape;256;p20"/>
          <p:cNvSpPr txBox="1">
            <a:spLocks noGrp="1"/>
          </p:cNvSpPr>
          <p:nvPr>
            <p:ph type="subTitle" idx="3"/>
          </p:nvPr>
        </p:nvSpPr>
        <p:spPr>
          <a:xfrm>
            <a:off x="5858599" y="275500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57" name="Google Shape;257;p20"/>
          <p:cNvSpPr txBox="1">
            <a:spLocks noGrp="1"/>
          </p:cNvSpPr>
          <p:nvPr>
            <p:ph type="subTitle" idx="4"/>
          </p:nvPr>
        </p:nvSpPr>
        <p:spPr>
          <a:xfrm>
            <a:off x="954700" y="3175600"/>
            <a:ext cx="2330700" cy="71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8" name="Google Shape;258;p20"/>
          <p:cNvSpPr txBox="1">
            <a:spLocks noGrp="1"/>
          </p:cNvSpPr>
          <p:nvPr>
            <p:ph type="subTitle" idx="5"/>
          </p:nvPr>
        </p:nvSpPr>
        <p:spPr>
          <a:xfrm>
            <a:off x="954700" y="275500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59" name="Google Shape;259;p20"/>
          <p:cNvSpPr txBox="1">
            <a:spLocks noGrp="1"/>
          </p:cNvSpPr>
          <p:nvPr>
            <p:ph type="subTitle" idx="6"/>
          </p:nvPr>
        </p:nvSpPr>
        <p:spPr>
          <a:xfrm>
            <a:off x="3406650" y="2755000"/>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260" name="Google Shape;260;p20"/>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0"/>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0"/>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0"/>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0"/>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0"/>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0"/>
          <p:cNvSpPr txBox="1">
            <a:spLocks noGrp="1"/>
          </p:cNvSpPr>
          <p:nvPr>
            <p:ph type="title"/>
          </p:nvPr>
        </p:nvSpPr>
        <p:spPr>
          <a:xfrm>
            <a:off x="2471550" y="535650"/>
            <a:ext cx="42009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352"/>
        <p:cNvGrpSpPr/>
        <p:nvPr/>
      </p:nvGrpSpPr>
      <p:grpSpPr>
        <a:xfrm>
          <a:off x="0" y="0"/>
          <a:ext cx="0" cy="0"/>
          <a:chOff x="0" y="0"/>
          <a:chExt cx="0" cy="0"/>
        </a:xfrm>
      </p:grpSpPr>
      <p:pic>
        <p:nvPicPr>
          <p:cNvPr id="353" name="Google Shape;353;p25"/>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354" name="Google Shape;354;p2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txBox="1">
            <a:spLocks noGrp="1"/>
          </p:cNvSpPr>
          <p:nvPr>
            <p:ph type="body" idx="1"/>
          </p:nvPr>
        </p:nvSpPr>
        <p:spPr>
          <a:xfrm>
            <a:off x="2248325" y="1882575"/>
            <a:ext cx="4647300" cy="21210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357" name="Google Shape;357;p2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txBox="1">
            <a:spLocks noGrp="1"/>
          </p:cNvSpPr>
          <p:nvPr>
            <p:ph type="title"/>
          </p:nvPr>
        </p:nvSpPr>
        <p:spPr>
          <a:xfrm>
            <a:off x="2998925" y="535650"/>
            <a:ext cx="31461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477"/>
        <p:cNvGrpSpPr/>
        <p:nvPr/>
      </p:nvGrpSpPr>
      <p:grpSpPr>
        <a:xfrm>
          <a:off x="0" y="0"/>
          <a:ext cx="0" cy="0"/>
          <a:chOff x="0" y="0"/>
          <a:chExt cx="0" cy="0"/>
        </a:xfrm>
      </p:grpSpPr>
      <p:pic>
        <p:nvPicPr>
          <p:cNvPr id="478" name="Google Shape;478;p34"/>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479" name="Google Shape;479;p34"/>
          <p:cNvGrpSpPr/>
          <p:nvPr/>
        </p:nvGrpSpPr>
        <p:grpSpPr>
          <a:xfrm>
            <a:off x="2096377" y="1118525"/>
            <a:ext cx="4472281" cy="3677588"/>
            <a:chOff x="2096377" y="1118525"/>
            <a:chExt cx="4472281" cy="3677588"/>
          </a:xfrm>
        </p:grpSpPr>
        <p:sp>
          <p:nvSpPr>
            <p:cNvPr id="480" name="Google Shape;480;p34"/>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34"/>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490"/>
        <p:cNvGrpSpPr/>
        <p:nvPr/>
      </p:nvGrpSpPr>
      <p:grpSpPr>
        <a:xfrm>
          <a:off x="0" y="0"/>
          <a:ext cx="0" cy="0"/>
          <a:chOff x="0" y="0"/>
          <a:chExt cx="0" cy="0"/>
        </a:xfrm>
      </p:grpSpPr>
      <p:pic>
        <p:nvPicPr>
          <p:cNvPr id="491" name="Google Shape;491;p35"/>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492" name="Google Shape;492;p35"/>
          <p:cNvSpPr/>
          <p:nvPr/>
        </p:nvSpPr>
        <p:spPr>
          <a:xfrm rot="10800000">
            <a:off x="8162447" y="-3890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rgbClr val="F8CD7D">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7"/>
        <p:cNvGrpSpPr/>
        <p:nvPr/>
      </p:nvGrpSpPr>
      <p:grpSpPr>
        <a:xfrm>
          <a:off x="0" y="0"/>
          <a:ext cx="0" cy="0"/>
          <a:chOff x="0" y="0"/>
          <a:chExt cx="0" cy="0"/>
        </a:xfrm>
      </p:grpSpPr>
      <p:pic>
        <p:nvPicPr>
          <p:cNvPr id="338" name="Google Shape;338;p24"/>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339" name="Google Shape;339;p24"/>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txBox="1">
            <a:spLocks noGrp="1"/>
          </p:cNvSpPr>
          <p:nvPr>
            <p:ph type="title" hasCustomPrompt="1"/>
          </p:nvPr>
        </p:nvSpPr>
        <p:spPr>
          <a:xfrm>
            <a:off x="2900688" y="891125"/>
            <a:ext cx="3342600" cy="9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42" name="Google Shape;342;p24"/>
          <p:cNvSpPr txBox="1">
            <a:spLocks noGrp="1"/>
          </p:cNvSpPr>
          <p:nvPr>
            <p:ph type="subTitle" idx="1"/>
          </p:nvPr>
        </p:nvSpPr>
        <p:spPr>
          <a:xfrm>
            <a:off x="2900688" y="1678400"/>
            <a:ext cx="3342600" cy="49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8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3" name="Google Shape;343;p24"/>
          <p:cNvSpPr txBox="1">
            <a:spLocks noGrp="1"/>
          </p:cNvSpPr>
          <p:nvPr>
            <p:ph type="title" idx="2" hasCustomPrompt="1"/>
          </p:nvPr>
        </p:nvSpPr>
        <p:spPr>
          <a:xfrm>
            <a:off x="2900688" y="2968600"/>
            <a:ext cx="3342600" cy="9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5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44" name="Google Shape;344;p24"/>
          <p:cNvSpPr txBox="1">
            <a:spLocks noGrp="1"/>
          </p:cNvSpPr>
          <p:nvPr>
            <p:ph type="subTitle" idx="3"/>
          </p:nvPr>
        </p:nvSpPr>
        <p:spPr>
          <a:xfrm>
            <a:off x="2900688" y="3755875"/>
            <a:ext cx="3342600" cy="49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8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45" name="Google Shape;345;p24"/>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4"/>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28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65"/>
        <p:cNvGrpSpPr/>
        <p:nvPr/>
      </p:nvGrpSpPr>
      <p:grpSpPr>
        <a:xfrm>
          <a:off x="0" y="0"/>
          <a:ext cx="0" cy="0"/>
          <a:chOff x="0" y="0"/>
          <a:chExt cx="0" cy="0"/>
        </a:xfrm>
      </p:grpSpPr>
      <p:pic>
        <p:nvPicPr>
          <p:cNvPr id="366" name="Google Shape;366;p26"/>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367" name="Google Shape;367;p2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txBox="1">
            <a:spLocks noGrp="1"/>
          </p:cNvSpPr>
          <p:nvPr>
            <p:ph type="subTitle" idx="1"/>
          </p:nvPr>
        </p:nvSpPr>
        <p:spPr>
          <a:xfrm>
            <a:off x="4963313" y="2699175"/>
            <a:ext cx="3115500" cy="117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370" name="Google Shape;370;p26"/>
          <p:cNvSpPr txBox="1">
            <a:spLocks noGrp="1"/>
          </p:cNvSpPr>
          <p:nvPr>
            <p:ph type="title"/>
          </p:nvPr>
        </p:nvSpPr>
        <p:spPr>
          <a:xfrm>
            <a:off x="4963275" y="1412325"/>
            <a:ext cx="3115500" cy="89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4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1" name="Google Shape;371;p2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30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hasCustomPrompt="1"/>
          </p:nvPr>
        </p:nvSpPr>
        <p:spPr>
          <a:xfrm flipH="1">
            <a:off x="2952888" y="1167475"/>
            <a:ext cx="3238200" cy="121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2" name="Google Shape;32;p3"/>
          <p:cNvSpPr txBox="1">
            <a:spLocks noGrp="1"/>
          </p:cNvSpPr>
          <p:nvPr>
            <p:ph type="title" idx="2"/>
          </p:nvPr>
        </p:nvSpPr>
        <p:spPr>
          <a:xfrm>
            <a:off x="2952888" y="2232250"/>
            <a:ext cx="3238200" cy="8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3"/>
          <p:cNvSpPr txBox="1">
            <a:spLocks noGrp="1"/>
          </p:cNvSpPr>
          <p:nvPr>
            <p:ph type="subTitle" idx="1"/>
          </p:nvPr>
        </p:nvSpPr>
        <p:spPr>
          <a:xfrm>
            <a:off x="2952888" y="3074350"/>
            <a:ext cx="3238200" cy="9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pic>
        <p:nvPicPr>
          <p:cNvPr id="34" name="Google Shape;34;p3"/>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pic>
        <p:nvPicPr>
          <p:cNvPr id="49" name="Google Shape;49;p5"/>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50" name="Google Shape;50;p5"/>
          <p:cNvSpPr/>
          <p:nvPr/>
        </p:nvSpPr>
        <p:spPr>
          <a:xfrm rot="10800000">
            <a:off x="8154168"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rgbClr val="F8CD7D">
              <a:alpha val="5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2177550" y="535650"/>
            <a:ext cx="47889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5"/>
          <p:cNvSpPr txBox="1">
            <a:spLocks noGrp="1"/>
          </p:cNvSpPr>
          <p:nvPr>
            <p:ph type="subTitle" idx="1"/>
          </p:nvPr>
        </p:nvSpPr>
        <p:spPr>
          <a:xfrm>
            <a:off x="5032695" y="2973074"/>
            <a:ext cx="2190000" cy="71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62" name="Google Shape;62;p5"/>
          <p:cNvSpPr txBox="1">
            <a:spLocks noGrp="1"/>
          </p:cNvSpPr>
          <p:nvPr>
            <p:ph type="subTitle" idx="2"/>
          </p:nvPr>
        </p:nvSpPr>
        <p:spPr>
          <a:xfrm>
            <a:off x="5032695" y="2591172"/>
            <a:ext cx="219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63" name="Google Shape;63;p5"/>
          <p:cNvSpPr txBox="1">
            <a:spLocks noGrp="1"/>
          </p:cNvSpPr>
          <p:nvPr>
            <p:ph type="subTitle" idx="3"/>
          </p:nvPr>
        </p:nvSpPr>
        <p:spPr>
          <a:xfrm>
            <a:off x="1921320" y="2973074"/>
            <a:ext cx="2190000" cy="716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64" name="Google Shape;64;p5"/>
          <p:cNvSpPr txBox="1">
            <a:spLocks noGrp="1"/>
          </p:cNvSpPr>
          <p:nvPr>
            <p:ph type="subTitle" idx="4"/>
          </p:nvPr>
        </p:nvSpPr>
        <p:spPr>
          <a:xfrm>
            <a:off x="1921320" y="2591172"/>
            <a:ext cx="2190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txBox="1">
            <a:spLocks noGrp="1"/>
          </p:cNvSpPr>
          <p:nvPr>
            <p:ph type="title"/>
          </p:nvPr>
        </p:nvSpPr>
        <p:spPr>
          <a:xfrm>
            <a:off x="1371275" y="535650"/>
            <a:ext cx="64014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76" name="Google Shape;76;p6"/>
          <p:cNvPicPr preferRelativeResize="0"/>
          <p:nvPr/>
        </p:nvPicPr>
        <p:blipFill>
          <a:blip r:embed="rId2">
            <a:alphaModFix amt="60000"/>
          </a:blip>
          <a:stretch>
            <a:fillRect/>
          </a:stretch>
        </p:blipFill>
        <p:spPr>
          <a:xfrm flipH="1">
            <a:off x="-12" y="-12"/>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txBox="1">
            <a:spLocks noGrp="1"/>
          </p:cNvSpPr>
          <p:nvPr>
            <p:ph type="title"/>
          </p:nvPr>
        </p:nvSpPr>
        <p:spPr>
          <a:xfrm>
            <a:off x="1003850" y="909550"/>
            <a:ext cx="3165900" cy="179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7"/>
          <p:cNvSpPr txBox="1">
            <a:spLocks noGrp="1"/>
          </p:cNvSpPr>
          <p:nvPr>
            <p:ph type="subTitle" idx="1"/>
          </p:nvPr>
        </p:nvSpPr>
        <p:spPr>
          <a:xfrm>
            <a:off x="1003850" y="3257400"/>
            <a:ext cx="3165900" cy="107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1600"/>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pic>
        <p:nvPicPr>
          <p:cNvPr id="89" name="Google Shape;89;p7"/>
          <p:cNvPicPr preferRelativeResize="0"/>
          <p:nvPr/>
        </p:nvPicPr>
        <p:blipFill>
          <a:blip r:embed="rId2">
            <a:alphaModFix amt="60000"/>
          </a:blip>
          <a:stretch>
            <a:fillRect/>
          </a:stretch>
        </p:blipFill>
        <p:spPr>
          <a:xfrm>
            <a:off x="-12" y="-12"/>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3"/>
        </a:solidFill>
        <a:effectLst/>
      </p:bgPr>
    </p:bg>
    <p:spTree>
      <p:nvGrpSpPr>
        <p:cNvPr id="1" name="Shape 143"/>
        <p:cNvGrpSpPr/>
        <p:nvPr/>
      </p:nvGrpSpPr>
      <p:grpSpPr>
        <a:xfrm>
          <a:off x="0" y="0"/>
          <a:ext cx="0" cy="0"/>
          <a:chOff x="0" y="0"/>
          <a:chExt cx="0" cy="0"/>
        </a:xfrm>
      </p:grpSpPr>
      <p:pic>
        <p:nvPicPr>
          <p:cNvPr id="144" name="Google Shape;144;p13"/>
          <p:cNvPicPr preferRelativeResize="0"/>
          <p:nvPr/>
        </p:nvPicPr>
        <p:blipFill>
          <a:blip r:embed="rId2">
            <a:alphaModFix amt="60000"/>
          </a:blip>
          <a:stretch>
            <a:fillRect/>
          </a:stretch>
        </p:blipFill>
        <p:spPr>
          <a:xfrm flipH="1">
            <a:off x="0" y="0"/>
            <a:ext cx="9144000" cy="5143500"/>
          </a:xfrm>
          <a:prstGeom prst="rect">
            <a:avLst/>
          </a:prstGeom>
          <a:noFill/>
          <a:ln>
            <a:noFill/>
          </a:ln>
        </p:spPr>
      </p:pic>
      <p:sp>
        <p:nvSpPr>
          <p:cNvPr id="145" name="Google Shape;145;p13"/>
          <p:cNvSpPr/>
          <p:nvPr/>
        </p:nvSpPr>
        <p:spPr>
          <a:xfrm>
            <a:off x="524836" y="241185"/>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txBox="1">
            <a:spLocks noGrp="1"/>
          </p:cNvSpPr>
          <p:nvPr>
            <p:ph type="title" hasCustomPrompt="1"/>
          </p:nvPr>
        </p:nvSpPr>
        <p:spPr>
          <a:xfrm flipH="1">
            <a:off x="1268050" y="1724600"/>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48" name="Google Shape;148;p13"/>
          <p:cNvSpPr txBox="1">
            <a:spLocks noGrp="1"/>
          </p:cNvSpPr>
          <p:nvPr>
            <p:ph type="subTitle" idx="1"/>
          </p:nvPr>
        </p:nvSpPr>
        <p:spPr>
          <a:xfrm>
            <a:off x="2155863" y="2178525"/>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49" name="Google Shape;149;p13"/>
          <p:cNvSpPr txBox="1">
            <a:spLocks noGrp="1"/>
          </p:cNvSpPr>
          <p:nvPr>
            <p:ph type="subTitle" idx="2"/>
          </p:nvPr>
        </p:nvSpPr>
        <p:spPr>
          <a:xfrm>
            <a:off x="2155875" y="1714425"/>
            <a:ext cx="2244300" cy="46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50" name="Google Shape;150;p13"/>
          <p:cNvSpPr txBox="1">
            <a:spLocks noGrp="1"/>
          </p:cNvSpPr>
          <p:nvPr>
            <p:ph type="title" idx="3"/>
          </p:nvPr>
        </p:nvSpPr>
        <p:spPr>
          <a:xfrm>
            <a:off x="2998950" y="535650"/>
            <a:ext cx="3146100" cy="56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1" name="Google Shape;151;p13"/>
          <p:cNvSpPr txBox="1">
            <a:spLocks noGrp="1"/>
          </p:cNvSpPr>
          <p:nvPr>
            <p:ph type="title" idx="4" hasCustomPrompt="1"/>
          </p:nvPr>
        </p:nvSpPr>
        <p:spPr>
          <a:xfrm flipH="1">
            <a:off x="1268050" y="2905225"/>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000" b="1">
                <a:solidFill>
                  <a:schemeClr val="accent3"/>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52" name="Google Shape;152;p13"/>
          <p:cNvSpPr txBox="1">
            <a:spLocks noGrp="1"/>
          </p:cNvSpPr>
          <p:nvPr>
            <p:ph type="subTitle" idx="5"/>
          </p:nvPr>
        </p:nvSpPr>
        <p:spPr>
          <a:xfrm>
            <a:off x="2155863" y="3371200"/>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53" name="Google Shape;153;p13"/>
          <p:cNvSpPr txBox="1">
            <a:spLocks noGrp="1"/>
          </p:cNvSpPr>
          <p:nvPr>
            <p:ph type="subTitle" idx="6"/>
          </p:nvPr>
        </p:nvSpPr>
        <p:spPr>
          <a:xfrm>
            <a:off x="2155875" y="2907196"/>
            <a:ext cx="2244300" cy="45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54" name="Google Shape;154;p13"/>
          <p:cNvSpPr txBox="1">
            <a:spLocks noGrp="1"/>
          </p:cNvSpPr>
          <p:nvPr>
            <p:ph type="title" idx="7" hasCustomPrompt="1"/>
          </p:nvPr>
        </p:nvSpPr>
        <p:spPr>
          <a:xfrm flipH="1">
            <a:off x="4769450" y="1724600"/>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000" b="1">
                <a:solidFill>
                  <a:schemeClr val="accent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55" name="Google Shape;155;p13"/>
          <p:cNvSpPr txBox="1">
            <a:spLocks noGrp="1"/>
          </p:cNvSpPr>
          <p:nvPr>
            <p:ph type="subTitle" idx="8"/>
          </p:nvPr>
        </p:nvSpPr>
        <p:spPr>
          <a:xfrm>
            <a:off x="5631650" y="2178525"/>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56" name="Google Shape;156;p13"/>
          <p:cNvSpPr txBox="1">
            <a:spLocks noGrp="1"/>
          </p:cNvSpPr>
          <p:nvPr>
            <p:ph type="title" idx="9" hasCustomPrompt="1"/>
          </p:nvPr>
        </p:nvSpPr>
        <p:spPr>
          <a:xfrm flipH="1">
            <a:off x="4769450" y="2905225"/>
            <a:ext cx="862200" cy="98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000" b="1">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57" name="Google Shape;157;p13"/>
          <p:cNvSpPr txBox="1">
            <a:spLocks noGrp="1"/>
          </p:cNvSpPr>
          <p:nvPr>
            <p:ph type="subTitle" idx="13"/>
          </p:nvPr>
        </p:nvSpPr>
        <p:spPr>
          <a:xfrm>
            <a:off x="5631650" y="3369550"/>
            <a:ext cx="2244300" cy="531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58" name="Google Shape;158;p13"/>
          <p:cNvSpPr txBox="1">
            <a:spLocks noGrp="1"/>
          </p:cNvSpPr>
          <p:nvPr>
            <p:ph type="subTitle" idx="14"/>
          </p:nvPr>
        </p:nvSpPr>
        <p:spPr>
          <a:xfrm>
            <a:off x="5631645" y="2904210"/>
            <a:ext cx="2244300" cy="459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59" name="Google Shape;159;p13"/>
          <p:cNvSpPr txBox="1">
            <a:spLocks noGrp="1"/>
          </p:cNvSpPr>
          <p:nvPr>
            <p:ph type="subTitle" idx="15"/>
          </p:nvPr>
        </p:nvSpPr>
        <p:spPr>
          <a:xfrm>
            <a:off x="5631645" y="1714425"/>
            <a:ext cx="2244300" cy="462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60" name="Google Shape;160;p13"/>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67"/>
        <p:cNvGrpSpPr/>
        <p:nvPr/>
      </p:nvGrpSpPr>
      <p:grpSpPr>
        <a:xfrm>
          <a:off x="0" y="0"/>
          <a:ext cx="0" cy="0"/>
          <a:chOff x="0" y="0"/>
          <a:chExt cx="0" cy="0"/>
        </a:xfrm>
      </p:grpSpPr>
      <p:sp>
        <p:nvSpPr>
          <p:cNvPr id="168" name="Google Shape;168;p14"/>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txBox="1">
            <a:spLocks noGrp="1"/>
          </p:cNvSpPr>
          <p:nvPr>
            <p:ph type="title"/>
          </p:nvPr>
        </p:nvSpPr>
        <p:spPr>
          <a:xfrm>
            <a:off x="1666000" y="3144875"/>
            <a:ext cx="5811900" cy="2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1" name="Google Shape;171;p14"/>
          <p:cNvSpPr txBox="1">
            <a:spLocks noGrp="1"/>
          </p:cNvSpPr>
          <p:nvPr>
            <p:ph type="subTitle" idx="1"/>
          </p:nvPr>
        </p:nvSpPr>
        <p:spPr>
          <a:xfrm>
            <a:off x="1666050" y="1701613"/>
            <a:ext cx="5811900" cy="121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72" name="Google Shape;172;p14"/>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14"/>
          <p:cNvPicPr preferRelativeResize="0"/>
          <p:nvPr/>
        </p:nvPicPr>
        <p:blipFill>
          <a:blip r:embed="rId2">
            <a:alphaModFix amt="60000"/>
          </a:blip>
          <a:stretch>
            <a:fillRect/>
          </a:stretch>
        </p:blipFill>
        <p:spPr>
          <a:xfrm>
            <a:off x="-12" y="-12"/>
            <a:ext cx="9144000"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80"/>
        <p:cNvGrpSpPr/>
        <p:nvPr/>
      </p:nvGrpSpPr>
      <p:grpSpPr>
        <a:xfrm>
          <a:off x="0" y="0"/>
          <a:ext cx="0" cy="0"/>
          <a:chOff x="0" y="0"/>
          <a:chExt cx="0" cy="0"/>
        </a:xfrm>
      </p:grpSpPr>
      <p:sp>
        <p:nvSpPr>
          <p:cNvPr id="181" name="Google Shape;181;p1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txBox="1">
            <a:spLocks noGrp="1"/>
          </p:cNvSpPr>
          <p:nvPr>
            <p:ph type="title" hasCustomPrompt="1"/>
          </p:nvPr>
        </p:nvSpPr>
        <p:spPr>
          <a:xfrm flipH="1">
            <a:off x="2505288" y="1895850"/>
            <a:ext cx="1307700" cy="135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8000" b="1"/>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91" name="Google Shape;191;p15"/>
          <p:cNvSpPr txBox="1">
            <a:spLocks noGrp="1"/>
          </p:cNvSpPr>
          <p:nvPr>
            <p:ph type="title" idx="2"/>
          </p:nvPr>
        </p:nvSpPr>
        <p:spPr>
          <a:xfrm>
            <a:off x="3898525" y="1895850"/>
            <a:ext cx="2740200" cy="675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pic>
        <p:nvPicPr>
          <p:cNvPr id="192" name="Google Shape;192;p15"/>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193" name="Google Shape;193;p15"/>
          <p:cNvSpPr txBox="1">
            <a:spLocks noGrp="1"/>
          </p:cNvSpPr>
          <p:nvPr>
            <p:ph type="subTitle" idx="1"/>
          </p:nvPr>
        </p:nvSpPr>
        <p:spPr>
          <a:xfrm>
            <a:off x="3898525" y="2571750"/>
            <a:ext cx="2740200" cy="67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1pPr>
            <a:lvl2pPr marL="914400" lvl="1"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2pPr>
            <a:lvl3pPr marL="1371600" lvl="2"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8" r:id="rId6"/>
    <p:sldLayoutId id="2147483659" r:id="rId7"/>
    <p:sldLayoutId id="2147483660" r:id="rId8"/>
    <p:sldLayoutId id="2147483661" r:id="rId9"/>
    <p:sldLayoutId id="2147483663" r:id="rId10"/>
    <p:sldLayoutId id="2147483666" r:id="rId11"/>
    <p:sldLayoutId id="2147483671" r:id="rId12"/>
    <p:sldLayoutId id="2147483680" r:id="rId13"/>
    <p:sldLayoutId id="2147483681" r:id="rId14"/>
    <p:sldLayoutId id="2147483684" r:id="rId15"/>
    <p:sldLayoutId id="214748368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38"/>
          <p:cNvGrpSpPr/>
          <p:nvPr/>
        </p:nvGrpSpPr>
        <p:grpSpPr>
          <a:xfrm>
            <a:off x="2129626" y="967949"/>
            <a:ext cx="3598696" cy="3600234"/>
            <a:chOff x="3069613" y="998421"/>
            <a:chExt cx="2886809" cy="2888043"/>
          </a:xfrm>
        </p:grpSpPr>
        <p:sp>
          <p:nvSpPr>
            <p:cNvPr id="511" name="Google Shape;511;p38"/>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38"/>
            <p:cNvGrpSpPr/>
            <p:nvPr/>
          </p:nvGrpSpPr>
          <p:grpSpPr>
            <a:xfrm>
              <a:off x="3114009" y="1044051"/>
              <a:ext cx="2798031" cy="2797824"/>
              <a:chOff x="3114009" y="1044051"/>
              <a:chExt cx="2798031" cy="2797824"/>
            </a:xfrm>
          </p:grpSpPr>
          <p:sp>
            <p:nvSpPr>
              <p:cNvPr id="513" name="Google Shape;513;p38"/>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8"/>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8"/>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8"/>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8"/>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8"/>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8"/>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8"/>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8"/>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8"/>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8"/>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8"/>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8"/>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8"/>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8"/>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8"/>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8"/>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8"/>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38"/>
          <p:cNvGrpSpPr/>
          <p:nvPr/>
        </p:nvGrpSpPr>
        <p:grpSpPr>
          <a:xfrm>
            <a:off x="1199075" y="497009"/>
            <a:ext cx="6475486" cy="4149481"/>
            <a:chOff x="1081361" y="535677"/>
            <a:chExt cx="6475486" cy="4149481"/>
          </a:xfrm>
        </p:grpSpPr>
        <p:grpSp>
          <p:nvGrpSpPr>
            <p:cNvPr id="542" name="Google Shape;542;p38"/>
            <p:cNvGrpSpPr/>
            <p:nvPr/>
          </p:nvGrpSpPr>
          <p:grpSpPr>
            <a:xfrm>
              <a:off x="1081361" y="613018"/>
              <a:ext cx="6475412" cy="4072140"/>
              <a:chOff x="3000303" y="998421"/>
              <a:chExt cx="2911737" cy="2888043"/>
            </a:xfrm>
          </p:grpSpPr>
          <p:sp>
            <p:nvSpPr>
              <p:cNvPr id="543" name="Google Shape;543;p38"/>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38"/>
              <p:cNvGrpSpPr/>
              <p:nvPr/>
            </p:nvGrpSpPr>
            <p:grpSpPr>
              <a:xfrm>
                <a:off x="3114009" y="1044051"/>
                <a:ext cx="2798031" cy="2797824"/>
                <a:chOff x="3114009" y="1044051"/>
                <a:chExt cx="2798031" cy="2797824"/>
              </a:xfrm>
            </p:grpSpPr>
            <p:sp>
              <p:nvSpPr>
                <p:cNvPr id="545" name="Google Shape;545;p38"/>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8"/>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38"/>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8"/>
            <p:cNvGrpSpPr/>
            <p:nvPr/>
          </p:nvGrpSpPr>
          <p:grpSpPr>
            <a:xfrm>
              <a:off x="1168338" y="535677"/>
              <a:ext cx="6388509" cy="4072140"/>
              <a:chOff x="3069613" y="998421"/>
              <a:chExt cx="2886809" cy="2888043"/>
            </a:xfrm>
          </p:grpSpPr>
          <p:sp>
            <p:nvSpPr>
              <p:cNvPr id="574" name="Google Shape;574;p38"/>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38"/>
              <p:cNvGrpSpPr/>
              <p:nvPr/>
            </p:nvGrpSpPr>
            <p:grpSpPr>
              <a:xfrm>
                <a:off x="3114009" y="1044051"/>
                <a:ext cx="2798031" cy="2797824"/>
                <a:chOff x="3114009" y="1044051"/>
                <a:chExt cx="2798031" cy="2797824"/>
              </a:xfrm>
            </p:grpSpPr>
            <p:sp>
              <p:nvSpPr>
                <p:cNvPr id="576" name="Google Shape;576;p38"/>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8"/>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8"/>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8"/>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38"/>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4" name="Google Shape;604;p38"/>
          <p:cNvSpPr txBox="1">
            <a:spLocks noGrp="1"/>
          </p:cNvSpPr>
          <p:nvPr>
            <p:ph type="ctrTitle"/>
          </p:nvPr>
        </p:nvSpPr>
        <p:spPr>
          <a:xfrm rot="-696">
            <a:off x="1860204" y="1099735"/>
            <a:ext cx="5280769" cy="174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dirty="0">
                <a:latin typeface="漢儀新蒂棉花糖黑板報A" panose="02000600000000000000" pitchFamily="2" charset="-120"/>
                <a:ea typeface="漢儀新蒂棉花糖黑板報A" panose="02000600000000000000" pitchFamily="2" charset="-120"/>
                <a:cs typeface="MoolBoran" panose="020B0604020202020204" pitchFamily="34" charset="0"/>
              </a:rPr>
              <a:t>健保保險給付範圍</a:t>
            </a:r>
            <a:endParaRPr dirty="0">
              <a:latin typeface="漢儀新蒂棉花糖黑板報A" panose="02000600000000000000" pitchFamily="2" charset="-120"/>
              <a:ea typeface="漢儀新蒂棉花糖黑板報A" panose="02000600000000000000" pitchFamily="2" charset="-120"/>
              <a:cs typeface="MoolBoran" panose="020B0604020202020204" pitchFamily="34" charset="0"/>
            </a:endParaRPr>
          </a:p>
        </p:txBody>
      </p:sp>
      <p:sp>
        <p:nvSpPr>
          <p:cNvPr id="605" name="Google Shape;605;p38"/>
          <p:cNvSpPr txBox="1">
            <a:spLocks noGrp="1"/>
          </p:cNvSpPr>
          <p:nvPr>
            <p:ph type="subTitle" idx="1"/>
          </p:nvPr>
        </p:nvSpPr>
        <p:spPr>
          <a:xfrm rot="232">
            <a:off x="2107142" y="2945705"/>
            <a:ext cx="44397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dirty="0">
                <a:solidFill>
                  <a:schemeClr val="dk1"/>
                </a:solidFill>
                <a:latin typeface="SanafonMugiV2.60" panose="02000609000000000000" pitchFamily="49" charset="-128"/>
                <a:ea typeface="SanafonMugiV2.60" panose="02000609000000000000" pitchFamily="49" charset="-128"/>
              </a:rPr>
              <a:t>組員</a:t>
            </a:r>
            <a:r>
              <a:rPr lang="en-US" altLang="zh-TW" dirty="0">
                <a:solidFill>
                  <a:schemeClr val="dk1"/>
                </a:solidFill>
                <a:latin typeface="SanafonMugiV2.60" panose="02000609000000000000" pitchFamily="49" charset="-128"/>
                <a:ea typeface="SanafonMugiV2.60" panose="02000609000000000000" pitchFamily="49" charset="-128"/>
              </a:rPr>
              <a:t>:</a:t>
            </a:r>
            <a:r>
              <a:rPr lang="zh-TW" altLang="en-US" dirty="0">
                <a:solidFill>
                  <a:schemeClr val="dk1"/>
                </a:solidFill>
                <a:latin typeface="SanafonMugiV2.60" panose="02000609000000000000" pitchFamily="49" charset="-128"/>
                <a:ea typeface="SanafonMugiV2.60" panose="02000609000000000000" pitchFamily="49" charset="-128"/>
              </a:rPr>
              <a:t> </a:t>
            </a:r>
            <a:r>
              <a:rPr lang="en-US" altLang="zh-TW" dirty="0">
                <a:solidFill>
                  <a:schemeClr val="dk1"/>
                </a:solidFill>
                <a:latin typeface="SanafonMugiV2.60" panose="02000609000000000000" pitchFamily="49" charset="-128"/>
                <a:ea typeface="SanafonMugiV2.60" panose="02000609000000000000" pitchFamily="49" charset="-128"/>
              </a:rPr>
              <a:t>081314014</a:t>
            </a:r>
            <a:r>
              <a:rPr lang="zh-TW" altLang="en-US" dirty="0">
                <a:solidFill>
                  <a:schemeClr val="dk1"/>
                </a:solidFill>
                <a:latin typeface="SanafonMugiV2.60" panose="02000609000000000000" pitchFamily="49" charset="-128"/>
                <a:ea typeface="SanafonMugiV2.60" panose="02000609000000000000" pitchFamily="49" charset="-128"/>
              </a:rPr>
              <a:t>劉芳瑜</a:t>
            </a:r>
            <a:endParaRPr lang="en-US" altLang="zh-TW" dirty="0">
              <a:solidFill>
                <a:schemeClr val="dk1"/>
              </a:solidFill>
              <a:latin typeface="SanafonMugiV2.60" panose="02000609000000000000" pitchFamily="49" charset="-128"/>
              <a:ea typeface="SanafonMugiV2.60" panose="02000609000000000000" pitchFamily="49" charset="-128"/>
            </a:endParaRPr>
          </a:p>
          <a:p>
            <a:pPr marL="0" lvl="0" indent="0" algn="ctr" rtl="0">
              <a:spcBef>
                <a:spcPts val="0"/>
              </a:spcBef>
              <a:spcAft>
                <a:spcPts val="0"/>
              </a:spcAft>
              <a:buNone/>
            </a:pPr>
            <a:r>
              <a:rPr lang="zh-TW" altLang="en-US" dirty="0">
                <a:solidFill>
                  <a:schemeClr val="dk1"/>
                </a:solidFill>
                <a:latin typeface="SanafonMugiV2.60" panose="02000609000000000000" pitchFamily="49" charset="-128"/>
                <a:ea typeface="SanafonMugiV2.60" panose="02000609000000000000" pitchFamily="49" charset="-128"/>
              </a:rPr>
              <a:t>      </a:t>
            </a:r>
            <a:r>
              <a:rPr lang="en-US" altLang="zh-TW" dirty="0">
                <a:solidFill>
                  <a:schemeClr val="dk1"/>
                </a:solidFill>
                <a:latin typeface="SanafonMugiV2.60" panose="02000609000000000000" pitchFamily="49" charset="-128"/>
                <a:ea typeface="SanafonMugiV2.60" panose="02000609000000000000" pitchFamily="49" charset="-128"/>
              </a:rPr>
              <a:t>081314015</a:t>
            </a:r>
            <a:r>
              <a:rPr lang="zh-TW" altLang="en-US" dirty="0">
                <a:solidFill>
                  <a:schemeClr val="dk1"/>
                </a:solidFill>
                <a:latin typeface="SanafonMugiV2.60" panose="02000609000000000000" pitchFamily="49" charset="-128"/>
                <a:ea typeface="SanafonMugiV2.60" panose="02000609000000000000" pitchFamily="49" charset="-128"/>
              </a:rPr>
              <a:t>陳亭伊</a:t>
            </a:r>
            <a:endParaRPr lang="en-US" altLang="zh-TW" dirty="0">
              <a:solidFill>
                <a:schemeClr val="dk1"/>
              </a:solidFill>
              <a:latin typeface="SanafonMugiV2.60" panose="02000609000000000000" pitchFamily="49" charset="-128"/>
              <a:ea typeface="SanafonMugiV2.60" panose="02000609000000000000" pitchFamily="49" charset="-128"/>
            </a:endParaRPr>
          </a:p>
          <a:p>
            <a:pPr marL="0" lvl="0" indent="0" algn="ctr" rtl="0">
              <a:spcBef>
                <a:spcPts val="0"/>
              </a:spcBef>
              <a:spcAft>
                <a:spcPts val="0"/>
              </a:spcAft>
              <a:buNone/>
            </a:pPr>
            <a:r>
              <a:rPr lang="zh-TW" altLang="en-US" dirty="0">
                <a:solidFill>
                  <a:schemeClr val="dk1"/>
                </a:solidFill>
                <a:latin typeface="SanafonMugiV2.60" panose="02000609000000000000" pitchFamily="49" charset="-128"/>
                <a:ea typeface="SanafonMugiV2.60" panose="02000609000000000000" pitchFamily="49" charset="-128"/>
              </a:rPr>
              <a:t>      </a:t>
            </a:r>
            <a:r>
              <a:rPr lang="en-US" altLang="zh-TW" dirty="0">
                <a:solidFill>
                  <a:schemeClr val="dk1"/>
                </a:solidFill>
                <a:latin typeface="SanafonMugiV2.60" panose="02000609000000000000" pitchFamily="49" charset="-128"/>
                <a:ea typeface="SanafonMugiV2.60" panose="02000609000000000000" pitchFamily="49" charset="-128"/>
              </a:rPr>
              <a:t>081314019</a:t>
            </a:r>
            <a:r>
              <a:rPr lang="zh-TW" altLang="en-US" dirty="0">
                <a:solidFill>
                  <a:schemeClr val="dk1"/>
                </a:solidFill>
                <a:latin typeface="SanafonMugiV2.60" panose="02000609000000000000" pitchFamily="49" charset="-128"/>
                <a:ea typeface="SanafonMugiV2.60" panose="02000609000000000000" pitchFamily="49" charset="-128"/>
              </a:rPr>
              <a:t>吳宜璇</a:t>
            </a:r>
            <a:endParaRPr lang="en-US" altLang="zh-TW" dirty="0">
              <a:solidFill>
                <a:schemeClr val="dk1"/>
              </a:solidFill>
              <a:latin typeface="SanafonMugiV2.60" panose="02000609000000000000" pitchFamily="49" charset="-128"/>
              <a:ea typeface="SanafonMugiV2.60" panose="02000609000000000000" pitchFamily="49" charset="-128"/>
            </a:endParaRPr>
          </a:p>
          <a:p>
            <a:pPr marL="0" lvl="0" indent="0" algn="ctr" rtl="0">
              <a:spcBef>
                <a:spcPts val="0"/>
              </a:spcBef>
              <a:spcAft>
                <a:spcPts val="0"/>
              </a:spcAft>
              <a:buNone/>
            </a:pPr>
            <a:r>
              <a:rPr lang="zh-TW" altLang="en-US" dirty="0">
                <a:solidFill>
                  <a:schemeClr val="dk1"/>
                </a:solidFill>
                <a:latin typeface="SanafonMugiV2.60" panose="02000609000000000000" pitchFamily="49" charset="-128"/>
                <a:ea typeface="SanafonMugiV2.60" panose="02000609000000000000" pitchFamily="49" charset="-128"/>
              </a:rPr>
              <a:t>      </a:t>
            </a:r>
            <a:r>
              <a:rPr lang="en-US" altLang="zh-TW" dirty="0">
                <a:solidFill>
                  <a:schemeClr val="dk1"/>
                </a:solidFill>
                <a:latin typeface="SanafonMugiV2.60" panose="02000609000000000000" pitchFamily="49" charset="-128"/>
                <a:ea typeface="SanafonMugiV2.60" panose="02000609000000000000" pitchFamily="49" charset="-128"/>
              </a:rPr>
              <a:t>081314021</a:t>
            </a:r>
            <a:r>
              <a:rPr lang="zh-TW" altLang="en-US" dirty="0">
                <a:solidFill>
                  <a:schemeClr val="dk1"/>
                </a:solidFill>
                <a:latin typeface="SanafonMugiV2.60" panose="02000609000000000000" pitchFamily="49" charset="-128"/>
                <a:ea typeface="SanafonMugiV2.60" panose="02000609000000000000" pitchFamily="49" charset="-128"/>
              </a:rPr>
              <a:t>蔡雅筑</a:t>
            </a:r>
            <a:endParaRPr lang="en-US" altLang="zh-TW" dirty="0">
              <a:solidFill>
                <a:schemeClr val="dk1"/>
              </a:solidFill>
              <a:latin typeface="SanafonMugiV2.60" panose="02000609000000000000" pitchFamily="49" charset="-128"/>
              <a:ea typeface="SanafonMugiV2.60" panose="02000609000000000000" pitchFamily="49" charset="-128"/>
            </a:endParaRPr>
          </a:p>
          <a:p>
            <a:pPr marL="0" lvl="0" indent="0" algn="ctr" rtl="0">
              <a:spcBef>
                <a:spcPts val="0"/>
              </a:spcBef>
              <a:spcAft>
                <a:spcPts val="0"/>
              </a:spcAft>
              <a:buNone/>
            </a:pPr>
            <a:r>
              <a:rPr lang="zh-TW" altLang="en-US" dirty="0">
                <a:solidFill>
                  <a:schemeClr val="dk1"/>
                </a:solidFill>
                <a:latin typeface="SanafonMugiV2.60" panose="02000609000000000000" pitchFamily="49" charset="-128"/>
                <a:ea typeface="SanafonMugiV2.60" panose="02000609000000000000" pitchFamily="49" charset="-128"/>
              </a:rPr>
              <a:t>      </a:t>
            </a:r>
            <a:r>
              <a:rPr lang="en-US" altLang="zh-TW" dirty="0">
                <a:solidFill>
                  <a:schemeClr val="dk1"/>
                </a:solidFill>
                <a:latin typeface="SanafonMugiV2.60" panose="02000609000000000000" pitchFamily="49" charset="-128"/>
                <a:ea typeface="SanafonMugiV2.60" panose="02000609000000000000" pitchFamily="49" charset="-128"/>
              </a:rPr>
              <a:t>083314051</a:t>
            </a:r>
            <a:r>
              <a:rPr lang="zh-TW" altLang="en-US" dirty="0">
                <a:solidFill>
                  <a:schemeClr val="dk1"/>
                </a:solidFill>
                <a:latin typeface="SanafonMugiV2.60" panose="02000609000000000000" pitchFamily="49" charset="-128"/>
                <a:ea typeface="SanafonMugiV2.60" panose="02000609000000000000" pitchFamily="49" charset="-128"/>
              </a:rPr>
              <a:t>洪海綺</a:t>
            </a:r>
            <a:endParaRPr lang="en-US" altLang="zh-TW" dirty="0">
              <a:solidFill>
                <a:schemeClr val="dk1"/>
              </a:solidFill>
              <a:latin typeface="SanafonMugiV2.60" panose="02000609000000000000" pitchFamily="49" charset="-128"/>
              <a:ea typeface="SanafonMugiV2.60" panose="02000609000000000000"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4" name="Google Shape;1154;p49"/>
          <p:cNvGrpSpPr/>
          <p:nvPr/>
        </p:nvGrpSpPr>
        <p:grpSpPr>
          <a:xfrm>
            <a:off x="1674305" y="405105"/>
            <a:ext cx="6017199" cy="1227013"/>
            <a:chOff x="2607325" y="351650"/>
            <a:chExt cx="3838046" cy="1017677"/>
          </a:xfrm>
        </p:grpSpPr>
        <p:sp>
          <p:nvSpPr>
            <p:cNvPr id="1155" name="Google Shape;1155;p49"/>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56" name="Google Shape;1156;p49"/>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58" name="Google Shape;1158;p49"/>
          <p:cNvGrpSpPr/>
          <p:nvPr/>
        </p:nvGrpSpPr>
        <p:grpSpPr>
          <a:xfrm flipH="1">
            <a:off x="4033143" y="132228"/>
            <a:ext cx="1077676" cy="403431"/>
            <a:chOff x="3882334" y="132235"/>
            <a:chExt cx="1319550" cy="493977"/>
          </a:xfrm>
        </p:grpSpPr>
        <p:sp>
          <p:nvSpPr>
            <p:cNvPr id="1159" name="Google Shape;1159;p49"/>
            <p:cNvSpPr/>
            <p:nvPr/>
          </p:nvSpPr>
          <p:spPr>
            <a:xfrm rot="-406465">
              <a:off x="3898154" y="206994"/>
              <a:ext cx="1287909" cy="344459"/>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0" name="Google Shape;1160;p49"/>
            <p:cNvSpPr/>
            <p:nvPr/>
          </p:nvSpPr>
          <p:spPr>
            <a:xfrm rot="-406465">
              <a:off x="4700237" y="440303"/>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1" name="Google Shape;1161;p49"/>
            <p:cNvSpPr/>
            <p:nvPr/>
          </p:nvSpPr>
          <p:spPr>
            <a:xfrm rot="-406465">
              <a:off x="4683996" y="303586"/>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2" name="Google Shape;1162;p49"/>
            <p:cNvSpPr/>
            <p:nvPr/>
          </p:nvSpPr>
          <p:spPr>
            <a:xfrm rot="-406465">
              <a:off x="4615011" y="311808"/>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3" name="Google Shape;1163;p49"/>
            <p:cNvSpPr/>
            <p:nvPr/>
          </p:nvSpPr>
          <p:spPr>
            <a:xfrm rot="-406465">
              <a:off x="4662137" y="288574"/>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4" name="Google Shape;1164;p49"/>
            <p:cNvSpPr/>
            <p:nvPr/>
          </p:nvSpPr>
          <p:spPr>
            <a:xfrm rot="-406465">
              <a:off x="4669485" y="188544"/>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5" name="Google Shape;1165;p49"/>
            <p:cNvSpPr/>
            <p:nvPr/>
          </p:nvSpPr>
          <p:spPr>
            <a:xfrm rot="-406465">
              <a:off x="4631251" y="448525"/>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6" name="Google Shape;1166;p49"/>
            <p:cNvSpPr/>
            <p:nvPr/>
          </p:nvSpPr>
          <p:spPr>
            <a:xfrm rot="-406465">
              <a:off x="4623328" y="381605"/>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7" name="Google Shape;1167;p49"/>
            <p:cNvSpPr/>
            <p:nvPr/>
          </p:nvSpPr>
          <p:spPr>
            <a:xfrm rot="-406465">
              <a:off x="4613571" y="195190"/>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8" name="Google Shape;1168;p49"/>
            <p:cNvSpPr/>
            <p:nvPr/>
          </p:nvSpPr>
          <p:spPr>
            <a:xfrm rot="-406465">
              <a:off x="4678228" y="424035"/>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9" name="Google Shape;1169;p49"/>
            <p:cNvSpPr/>
            <p:nvPr/>
          </p:nvSpPr>
          <p:spPr>
            <a:xfrm rot="-406465">
              <a:off x="4676075" y="236693"/>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0" name="Google Shape;1170;p49"/>
            <p:cNvSpPr/>
            <p:nvPr/>
          </p:nvSpPr>
          <p:spPr>
            <a:xfrm rot="-406465">
              <a:off x="4748903" y="228046"/>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1" name="Google Shape;1171;p49"/>
            <p:cNvSpPr/>
            <p:nvPr/>
          </p:nvSpPr>
          <p:spPr>
            <a:xfrm rot="-406465">
              <a:off x="4765143" y="364763"/>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2" name="Google Shape;1172;p49"/>
            <p:cNvSpPr/>
            <p:nvPr/>
          </p:nvSpPr>
          <p:spPr>
            <a:xfrm rot="-406465">
              <a:off x="4756825" y="294966"/>
              <a:ext cx="50430"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3" name="Google Shape;1173;p49"/>
            <p:cNvSpPr/>
            <p:nvPr/>
          </p:nvSpPr>
          <p:spPr>
            <a:xfrm rot="-406465">
              <a:off x="4692315" y="373410"/>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4" name="Google Shape;1174;p49"/>
            <p:cNvSpPr/>
            <p:nvPr/>
          </p:nvSpPr>
          <p:spPr>
            <a:xfrm rot="-406465">
              <a:off x="4754867" y="178379"/>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5" name="Google Shape;1175;p49"/>
            <p:cNvSpPr/>
            <p:nvPr/>
          </p:nvSpPr>
          <p:spPr>
            <a:xfrm rot="-406465">
              <a:off x="4724429" y="205501"/>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6" name="Google Shape;1176;p49"/>
            <p:cNvSpPr/>
            <p:nvPr/>
          </p:nvSpPr>
          <p:spPr>
            <a:xfrm rot="-40646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7" name="Google Shape;1177;p49"/>
            <p:cNvSpPr/>
            <p:nvPr/>
          </p:nvSpPr>
          <p:spPr>
            <a:xfrm rot="-40646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8" name="Google Shape;1178;p49"/>
            <p:cNvSpPr/>
            <p:nvPr/>
          </p:nvSpPr>
          <p:spPr>
            <a:xfrm rot="-406465">
              <a:off x="4607088" y="244888"/>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9" name="Google Shape;1179;p49"/>
            <p:cNvSpPr/>
            <p:nvPr/>
          </p:nvSpPr>
          <p:spPr>
            <a:xfrm rot="-406465">
              <a:off x="4489509" y="465336"/>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0" name="Google Shape;1180;p49"/>
            <p:cNvSpPr/>
            <p:nvPr/>
          </p:nvSpPr>
          <p:spPr>
            <a:xfrm rot="-406465">
              <a:off x="4481586" y="398416"/>
              <a:ext cx="50951" cy="4626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1" name="Google Shape;1181;p49"/>
            <p:cNvSpPr/>
            <p:nvPr/>
          </p:nvSpPr>
          <p:spPr>
            <a:xfrm rot="-40646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2" name="Google Shape;1182;p49"/>
            <p:cNvSpPr/>
            <p:nvPr/>
          </p:nvSpPr>
          <p:spPr>
            <a:xfrm rot="-40646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3" name="Google Shape;1183;p49"/>
            <p:cNvSpPr/>
            <p:nvPr/>
          </p:nvSpPr>
          <p:spPr>
            <a:xfrm rot="-406465">
              <a:off x="4471755" y="212006"/>
              <a:ext cx="37414" cy="24843"/>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4" name="Google Shape;1184;p49"/>
            <p:cNvSpPr/>
            <p:nvPr/>
          </p:nvSpPr>
          <p:spPr>
            <a:xfrm rot="-406465">
              <a:off x="4458804" y="386337"/>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5" name="Google Shape;1185;p49"/>
            <p:cNvSpPr/>
            <p:nvPr/>
          </p:nvSpPr>
          <p:spPr>
            <a:xfrm rot="-406465">
              <a:off x="4820043" y="407194"/>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6" name="Google Shape;1186;p49"/>
            <p:cNvSpPr/>
            <p:nvPr/>
          </p:nvSpPr>
          <p:spPr>
            <a:xfrm rot="-406465">
              <a:off x="4465346" y="261699"/>
              <a:ext cx="50951" cy="4626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7" name="Google Shape;1187;p49"/>
            <p:cNvSpPr/>
            <p:nvPr/>
          </p:nvSpPr>
          <p:spPr>
            <a:xfrm rot="-406465">
              <a:off x="4473269" y="328619"/>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8" name="Google Shape;1188;p49"/>
            <p:cNvSpPr/>
            <p:nvPr/>
          </p:nvSpPr>
          <p:spPr>
            <a:xfrm rot="-40646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9" name="Google Shape;1189;p49"/>
            <p:cNvSpPr/>
            <p:nvPr/>
          </p:nvSpPr>
          <p:spPr>
            <a:xfrm rot="-40646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0" name="Google Shape;1190;p49"/>
            <p:cNvSpPr/>
            <p:nvPr/>
          </p:nvSpPr>
          <p:spPr>
            <a:xfrm rot="-406465">
              <a:off x="4551018" y="390195"/>
              <a:ext cx="50505" cy="4626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1" name="Google Shape;1191;p49"/>
            <p:cNvSpPr/>
            <p:nvPr/>
          </p:nvSpPr>
          <p:spPr>
            <a:xfrm rot="-40646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2" name="Google Shape;1192;p49"/>
            <p:cNvSpPr/>
            <p:nvPr/>
          </p:nvSpPr>
          <p:spPr>
            <a:xfrm rot="-40646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3" name="Google Shape;1193;p49"/>
            <p:cNvSpPr/>
            <p:nvPr/>
          </p:nvSpPr>
          <p:spPr>
            <a:xfrm rot="-406465">
              <a:off x="4534777" y="253478"/>
              <a:ext cx="50505" cy="4626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4" name="Google Shape;1194;p49"/>
            <p:cNvSpPr/>
            <p:nvPr/>
          </p:nvSpPr>
          <p:spPr>
            <a:xfrm rot="-40646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5" name="Google Shape;1195;p49"/>
            <p:cNvSpPr/>
            <p:nvPr/>
          </p:nvSpPr>
          <p:spPr>
            <a:xfrm rot="-406465">
              <a:off x="4527744" y="205386"/>
              <a:ext cx="36893" cy="24843"/>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6" name="Google Shape;1196;p49"/>
            <p:cNvSpPr/>
            <p:nvPr/>
          </p:nvSpPr>
          <p:spPr>
            <a:xfrm rot="-40646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7" name="Google Shape;1197;p49"/>
            <p:cNvSpPr/>
            <p:nvPr/>
          </p:nvSpPr>
          <p:spPr>
            <a:xfrm rot="-406465">
              <a:off x="4520841" y="305390"/>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8" name="Google Shape;1198;p49"/>
            <p:cNvSpPr/>
            <p:nvPr/>
          </p:nvSpPr>
          <p:spPr>
            <a:xfrm rot="-406465">
              <a:off x="5056178" y="398052"/>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9" name="Google Shape;1199;p49"/>
            <p:cNvSpPr/>
            <p:nvPr/>
          </p:nvSpPr>
          <p:spPr>
            <a:xfrm rot="-406465">
              <a:off x="5039937" y="261335"/>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0" name="Google Shape;1200;p49"/>
            <p:cNvSpPr/>
            <p:nvPr/>
          </p:nvSpPr>
          <p:spPr>
            <a:xfrm rot="-406465">
              <a:off x="5032014" y="194415"/>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1" name="Google Shape;1201;p49"/>
            <p:cNvSpPr/>
            <p:nvPr/>
          </p:nvSpPr>
          <p:spPr>
            <a:xfrm rot="-406465">
              <a:off x="5048255" y="331132"/>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2" name="Google Shape;1202;p49"/>
            <p:cNvSpPr/>
            <p:nvPr/>
          </p:nvSpPr>
          <p:spPr>
            <a:xfrm rot="-40646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3" name="Google Shape;1203;p49"/>
            <p:cNvSpPr/>
            <p:nvPr/>
          </p:nvSpPr>
          <p:spPr>
            <a:xfrm rot="-406465">
              <a:off x="4975870" y="339726"/>
              <a:ext cx="50505" cy="4626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4" name="Google Shape;1204;p49"/>
            <p:cNvSpPr/>
            <p:nvPr/>
          </p:nvSpPr>
          <p:spPr>
            <a:xfrm rot="-406465">
              <a:off x="5025026" y="319049"/>
              <a:ext cx="22537"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5" name="Google Shape;1205;p49"/>
            <p:cNvSpPr/>
            <p:nvPr/>
          </p:nvSpPr>
          <p:spPr>
            <a:xfrm rot="-40646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6" name="Google Shape;1206;p49"/>
            <p:cNvSpPr/>
            <p:nvPr/>
          </p:nvSpPr>
          <p:spPr>
            <a:xfrm rot="-406465">
              <a:off x="5038424" y="144722"/>
              <a:ext cx="36893" cy="24843"/>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7" name="Google Shape;1207;p49"/>
            <p:cNvSpPr/>
            <p:nvPr/>
          </p:nvSpPr>
          <p:spPr>
            <a:xfrm rot="-40646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8" name="Google Shape;1208;p49"/>
            <p:cNvSpPr/>
            <p:nvPr/>
          </p:nvSpPr>
          <p:spPr>
            <a:xfrm rot="-406465">
              <a:off x="5117240" y="322911"/>
              <a:ext cx="50877" cy="4626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9" name="Google Shape;1209;p49"/>
            <p:cNvSpPr/>
            <p:nvPr/>
          </p:nvSpPr>
          <p:spPr>
            <a:xfrm rot="-40646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0" name="Google Shape;1210;p49"/>
            <p:cNvSpPr/>
            <p:nvPr/>
          </p:nvSpPr>
          <p:spPr>
            <a:xfrm rot="-406465">
              <a:off x="5125163" y="389831"/>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1" name="Google Shape;1211;p49"/>
            <p:cNvSpPr/>
            <p:nvPr/>
          </p:nvSpPr>
          <p:spPr>
            <a:xfrm rot="-406465">
              <a:off x="5149312"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2" name="Google Shape;1212;p49"/>
            <p:cNvSpPr/>
            <p:nvPr/>
          </p:nvSpPr>
          <p:spPr>
            <a:xfrm rot="-40646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3" name="Google Shape;1213;p49"/>
            <p:cNvSpPr/>
            <p:nvPr/>
          </p:nvSpPr>
          <p:spPr>
            <a:xfrm rot="-40646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4" name="Google Shape;1214;p49"/>
            <p:cNvSpPr/>
            <p:nvPr/>
          </p:nvSpPr>
          <p:spPr>
            <a:xfrm rot="-406465">
              <a:off x="5094337" y="138076"/>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5" name="Google Shape;1215;p49"/>
            <p:cNvSpPr/>
            <p:nvPr/>
          </p:nvSpPr>
          <p:spPr>
            <a:xfrm rot="-406465">
              <a:off x="5101000" y="186194"/>
              <a:ext cx="50877" cy="4626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6" name="Google Shape;1216;p49"/>
            <p:cNvSpPr/>
            <p:nvPr/>
          </p:nvSpPr>
          <p:spPr>
            <a:xfrm rot="-406465">
              <a:off x="4811225" y="171706"/>
              <a:ext cx="36967" cy="24843"/>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7" name="Google Shape;1217;p49"/>
            <p:cNvSpPr/>
            <p:nvPr/>
          </p:nvSpPr>
          <p:spPr>
            <a:xfrm rot="-406465">
              <a:off x="4890198" y="211231"/>
              <a:ext cx="50951" cy="4626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8" name="Google Shape;1218;p49"/>
            <p:cNvSpPr/>
            <p:nvPr/>
          </p:nvSpPr>
          <p:spPr>
            <a:xfrm rot="-40646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9" name="Google Shape;1219;p49"/>
            <p:cNvSpPr/>
            <p:nvPr/>
          </p:nvSpPr>
          <p:spPr>
            <a:xfrm rot="-40646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0" name="Google Shape;1220;p49"/>
            <p:cNvSpPr/>
            <p:nvPr/>
          </p:nvSpPr>
          <p:spPr>
            <a:xfrm rot="-40646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1" name="Google Shape;1221;p49"/>
            <p:cNvSpPr/>
            <p:nvPr/>
          </p:nvSpPr>
          <p:spPr>
            <a:xfrm rot="-406465">
              <a:off x="4834130" y="356568"/>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2" name="Google Shape;1222;p49"/>
            <p:cNvSpPr/>
            <p:nvPr/>
          </p:nvSpPr>
          <p:spPr>
            <a:xfrm rot="-40646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3" name="Google Shape;1223;p49"/>
            <p:cNvSpPr/>
            <p:nvPr/>
          </p:nvSpPr>
          <p:spPr>
            <a:xfrm rot="-406465">
              <a:off x="4817889" y="219851"/>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4" name="Google Shape;1224;p49"/>
            <p:cNvSpPr/>
            <p:nvPr/>
          </p:nvSpPr>
          <p:spPr>
            <a:xfrm rot="-406465">
              <a:off x="4825812" y="286771"/>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5" name="Google Shape;1225;p49"/>
            <p:cNvSpPr/>
            <p:nvPr/>
          </p:nvSpPr>
          <p:spPr>
            <a:xfrm rot="-406465">
              <a:off x="4842053" y="423488"/>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6" name="Google Shape;1226;p49"/>
            <p:cNvSpPr/>
            <p:nvPr/>
          </p:nvSpPr>
          <p:spPr>
            <a:xfrm rot="-40646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7" name="Google Shape;1227;p49"/>
            <p:cNvSpPr/>
            <p:nvPr/>
          </p:nvSpPr>
          <p:spPr>
            <a:xfrm rot="-40646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8" name="Google Shape;1228;p49"/>
            <p:cNvSpPr/>
            <p:nvPr/>
          </p:nvSpPr>
          <p:spPr>
            <a:xfrm rot="-406465">
              <a:off x="4952597" y="154917"/>
              <a:ext cx="36893" cy="24843"/>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9" name="Google Shape;1229;p49"/>
            <p:cNvSpPr/>
            <p:nvPr/>
          </p:nvSpPr>
          <p:spPr>
            <a:xfrm rot="-40646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0" name="Google Shape;1230;p49"/>
            <p:cNvSpPr/>
            <p:nvPr/>
          </p:nvSpPr>
          <p:spPr>
            <a:xfrm rot="-406465">
              <a:off x="4959630" y="203010"/>
              <a:ext cx="50505" cy="4626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1" name="Google Shape;1231;p49"/>
            <p:cNvSpPr/>
            <p:nvPr/>
          </p:nvSpPr>
          <p:spPr>
            <a:xfrm rot="-406465">
              <a:off x="4896608" y="161537"/>
              <a:ext cx="37414" cy="24843"/>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2" name="Google Shape;1232;p49"/>
            <p:cNvSpPr/>
            <p:nvPr/>
          </p:nvSpPr>
          <p:spPr>
            <a:xfrm rot="-406465">
              <a:off x="4914362" y="414867"/>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3" name="Google Shape;1233;p49"/>
            <p:cNvSpPr/>
            <p:nvPr/>
          </p:nvSpPr>
          <p:spPr>
            <a:xfrm rot="-406465">
              <a:off x="4898121" y="278151"/>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4" name="Google Shape;1234;p49"/>
            <p:cNvSpPr/>
            <p:nvPr/>
          </p:nvSpPr>
          <p:spPr>
            <a:xfrm rot="-406465">
              <a:off x="4906439" y="347948"/>
              <a:ext cx="50951" cy="4626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5" name="Google Shape;1235;p49"/>
            <p:cNvSpPr/>
            <p:nvPr/>
          </p:nvSpPr>
          <p:spPr>
            <a:xfrm rot="-406465">
              <a:off x="4773066" y="431683"/>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6" name="Google Shape;1236;p49"/>
            <p:cNvSpPr/>
            <p:nvPr/>
          </p:nvSpPr>
          <p:spPr>
            <a:xfrm rot="-40646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7" name="Google Shape;1237;p49"/>
            <p:cNvSpPr/>
            <p:nvPr/>
          </p:nvSpPr>
          <p:spPr>
            <a:xfrm rot="-40646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8" name="Google Shape;1238;p49"/>
            <p:cNvSpPr/>
            <p:nvPr/>
          </p:nvSpPr>
          <p:spPr>
            <a:xfrm rot="-406465">
              <a:off x="3961520" y="272643"/>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9" name="Google Shape;1239;p49"/>
            <p:cNvSpPr/>
            <p:nvPr/>
          </p:nvSpPr>
          <p:spPr>
            <a:xfrm rot="-406465">
              <a:off x="3905607" y="279289"/>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0" name="Google Shape;1240;p49"/>
            <p:cNvSpPr/>
            <p:nvPr/>
          </p:nvSpPr>
          <p:spPr>
            <a:xfrm rot="-406465">
              <a:off x="3968110" y="320792"/>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1" name="Google Shape;1241;p49"/>
            <p:cNvSpPr/>
            <p:nvPr/>
          </p:nvSpPr>
          <p:spPr>
            <a:xfrm rot="-406465">
              <a:off x="3907046" y="3959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2" name="Google Shape;1242;p49"/>
            <p:cNvSpPr/>
            <p:nvPr/>
          </p:nvSpPr>
          <p:spPr>
            <a:xfrm rot="-406465">
              <a:off x="3899123" y="328987"/>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3" name="Google Shape;1243;p49"/>
            <p:cNvSpPr/>
            <p:nvPr/>
          </p:nvSpPr>
          <p:spPr>
            <a:xfrm rot="-406465">
              <a:off x="3915364" y="465704"/>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4" name="Google Shape;1244;p49"/>
            <p:cNvSpPr/>
            <p:nvPr/>
          </p:nvSpPr>
          <p:spPr>
            <a:xfrm rot="-406465">
              <a:off x="4056734" y="448888"/>
              <a:ext cx="50877" cy="4626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5" name="Google Shape;1245;p49"/>
            <p:cNvSpPr/>
            <p:nvPr/>
          </p:nvSpPr>
          <p:spPr>
            <a:xfrm rot="-406465">
              <a:off x="4048416"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6" name="Google Shape;1246;p49"/>
            <p:cNvSpPr/>
            <p:nvPr/>
          </p:nvSpPr>
          <p:spPr>
            <a:xfrm rot="-406465">
              <a:off x="4040493" y="312172"/>
              <a:ext cx="50877" cy="4626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7" name="Google Shape;1247;p49"/>
            <p:cNvSpPr/>
            <p:nvPr/>
          </p:nvSpPr>
          <p:spPr>
            <a:xfrm rot="-406465">
              <a:off x="3947835" y="601509"/>
              <a:ext cx="31835" cy="19785"/>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8" name="Google Shape;1248;p49"/>
            <p:cNvSpPr/>
            <p:nvPr/>
          </p:nvSpPr>
          <p:spPr>
            <a:xfrm rot="-40646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9" name="Google Shape;1249;p49"/>
            <p:cNvSpPr/>
            <p:nvPr/>
          </p:nvSpPr>
          <p:spPr>
            <a:xfrm rot="-40646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0" name="Google Shape;1250;p49"/>
            <p:cNvSpPr/>
            <p:nvPr/>
          </p:nvSpPr>
          <p:spPr>
            <a:xfrm rot="-40646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1" name="Google Shape;1251;p49"/>
            <p:cNvSpPr/>
            <p:nvPr/>
          </p:nvSpPr>
          <p:spPr>
            <a:xfrm rot="-406465">
              <a:off x="3984351" y="457509"/>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2" name="Google Shape;1252;p49"/>
            <p:cNvSpPr/>
            <p:nvPr/>
          </p:nvSpPr>
          <p:spPr>
            <a:xfrm rot="-406465">
              <a:off x="3992274" y="524429"/>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3" name="Google Shape;1253;p49"/>
            <p:cNvSpPr/>
            <p:nvPr/>
          </p:nvSpPr>
          <p:spPr>
            <a:xfrm rot="-406465">
              <a:off x="4016465" y="2896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4" name="Google Shape;1254;p49"/>
            <p:cNvSpPr/>
            <p:nvPr/>
          </p:nvSpPr>
          <p:spPr>
            <a:xfrm rot="-406465">
              <a:off x="4409277" y="407036"/>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5" name="Google Shape;1255;p49"/>
            <p:cNvSpPr/>
            <p:nvPr/>
          </p:nvSpPr>
          <p:spPr>
            <a:xfrm rot="-406465">
              <a:off x="3923287" y="5326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6" name="Google Shape;1256;p49"/>
            <p:cNvSpPr/>
            <p:nvPr/>
          </p:nvSpPr>
          <p:spPr>
            <a:xfrm rot="-40646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7" name="Google Shape;1257;p49"/>
            <p:cNvSpPr/>
            <p:nvPr/>
          </p:nvSpPr>
          <p:spPr>
            <a:xfrm rot="-406465">
              <a:off x="4849486" y="494789"/>
              <a:ext cx="27595"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8" name="Google Shape;1258;p49"/>
            <p:cNvSpPr/>
            <p:nvPr/>
          </p:nvSpPr>
          <p:spPr>
            <a:xfrm rot="-406465">
              <a:off x="3999093" y="595393"/>
              <a:ext cx="32281" cy="19785"/>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9" name="Google Shape;1259;p49"/>
            <p:cNvSpPr/>
            <p:nvPr/>
          </p:nvSpPr>
          <p:spPr>
            <a:xfrm rot="-406465">
              <a:off x="4708161" y="511554"/>
              <a:ext cx="28042" cy="16661"/>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0" name="Google Shape;1260;p49"/>
            <p:cNvSpPr/>
            <p:nvPr/>
          </p:nvSpPr>
          <p:spPr>
            <a:xfrm rot="-406465">
              <a:off x="4943261" y="483596"/>
              <a:ext cx="27223"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1" name="Google Shape;1261;p49"/>
            <p:cNvSpPr/>
            <p:nvPr/>
          </p:nvSpPr>
          <p:spPr>
            <a:xfrm rot="-406465">
              <a:off x="4991172"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2" name="Google Shape;1262;p49"/>
            <p:cNvSpPr/>
            <p:nvPr/>
          </p:nvSpPr>
          <p:spPr>
            <a:xfrm rot="-40646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3" name="Google Shape;1263;p49"/>
            <p:cNvSpPr/>
            <p:nvPr/>
          </p:nvSpPr>
          <p:spPr>
            <a:xfrm rot="-406465">
              <a:off x="5132967" y="461111"/>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4" name="Google Shape;1264;p49"/>
            <p:cNvSpPr/>
            <p:nvPr/>
          </p:nvSpPr>
          <p:spPr>
            <a:xfrm rot="-40646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5" name="Google Shape;1265;p49"/>
            <p:cNvSpPr/>
            <p:nvPr/>
          </p:nvSpPr>
          <p:spPr>
            <a:xfrm rot="-406465">
              <a:off x="4658968" y="517371"/>
              <a:ext cx="28488" cy="16661"/>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6" name="Google Shape;1266;p49"/>
            <p:cNvSpPr/>
            <p:nvPr/>
          </p:nvSpPr>
          <p:spPr>
            <a:xfrm rot="-40646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7" name="Google Shape;1267;p49"/>
            <p:cNvSpPr/>
            <p:nvPr/>
          </p:nvSpPr>
          <p:spPr>
            <a:xfrm rot="-40646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8" name="Google Shape;1268;p49"/>
            <p:cNvSpPr/>
            <p:nvPr/>
          </p:nvSpPr>
          <p:spPr>
            <a:xfrm rot="-406465">
              <a:off x="4232132" y="567808"/>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9" name="Google Shape;1269;p49"/>
            <p:cNvSpPr/>
            <p:nvPr/>
          </p:nvSpPr>
          <p:spPr>
            <a:xfrm rot="-40646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0" name="Google Shape;1270;p49"/>
            <p:cNvSpPr/>
            <p:nvPr/>
          </p:nvSpPr>
          <p:spPr>
            <a:xfrm rot="-406465">
              <a:off x="4283024" y="561789"/>
              <a:ext cx="30124"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1" name="Google Shape;1271;p49"/>
            <p:cNvSpPr/>
            <p:nvPr/>
          </p:nvSpPr>
          <p:spPr>
            <a:xfrm rot="-406465">
              <a:off x="4374662" y="550923"/>
              <a:ext cx="29752"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2" name="Google Shape;1272;p49"/>
            <p:cNvSpPr/>
            <p:nvPr/>
          </p:nvSpPr>
          <p:spPr>
            <a:xfrm rot="-40646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3" name="Google Shape;1273;p49"/>
            <p:cNvSpPr/>
            <p:nvPr/>
          </p:nvSpPr>
          <p:spPr>
            <a:xfrm rot="-406465">
              <a:off x="4424727" y="545124"/>
              <a:ext cx="29752"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4" name="Google Shape;1274;p49"/>
            <p:cNvSpPr/>
            <p:nvPr/>
          </p:nvSpPr>
          <p:spPr>
            <a:xfrm rot="-406465">
              <a:off x="3976033" y="387712"/>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5" name="Google Shape;1275;p49"/>
            <p:cNvSpPr/>
            <p:nvPr/>
          </p:nvSpPr>
          <p:spPr>
            <a:xfrm rot="-406465">
              <a:off x="4324050" y="278514"/>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6" name="Google Shape;1276;p49"/>
            <p:cNvSpPr/>
            <p:nvPr/>
          </p:nvSpPr>
          <p:spPr>
            <a:xfrm rot="-40646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7" name="Google Shape;1277;p49"/>
            <p:cNvSpPr/>
            <p:nvPr/>
          </p:nvSpPr>
          <p:spPr>
            <a:xfrm rot="-406465">
              <a:off x="4348214" y="482151"/>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8" name="Google Shape;1278;p49"/>
            <p:cNvSpPr/>
            <p:nvPr/>
          </p:nvSpPr>
          <p:spPr>
            <a:xfrm rot="-40646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9" name="Google Shape;1279;p49"/>
            <p:cNvSpPr/>
            <p:nvPr/>
          </p:nvSpPr>
          <p:spPr>
            <a:xfrm rot="-406465">
              <a:off x="4331973" y="345434"/>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0" name="Google Shape;1280;p49"/>
            <p:cNvSpPr/>
            <p:nvPr/>
          </p:nvSpPr>
          <p:spPr>
            <a:xfrm rot="-406465">
              <a:off x="4275384" y="490771"/>
              <a:ext cx="50951"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1" name="Google Shape;1281;p49"/>
            <p:cNvSpPr/>
            <p:nvPr/>
          </p:nvSpPr>
          <p:spPr>
            <a:xfrm rot="-406465">
              <a:off x="4259144" y="354055"/>
              <a:ext cx="50951"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2" name="Google Shape;1282;p49"/>
            <p:cNvSpPr/>
            <p:nvPr/>
          </p:nvSpPr>
          <p:spPr>
            <a:xfrm rot="-406465">
              <a:off x="4267461" y="423852"/>
              <a:ext cx="50951" cy="4626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3" name="Google Shape;1283;p49"/>
            <p:cNvSpPr/>
            <p:nvPr/>
          </p:nvSpPr>
          <p:spPr>
            <a:xfrm rot="-40646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4" name="Google Shape;1284;p49"/>
            <p:cNvSpPr/>
            <p:nvPr/>
          </p:nvSpPr>
          <p:spPr>
            <a:xfrm rot="-406465">
              <a:off x="4400960" y="337239"/>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5" name="Google Shape;1285;p49"/>
            <p:cNvSpPr/>
            <p:nvPr/>
          </p:nvSpPr>
          <p:spPr>
            <a:xfrm rot="-406465">
              <a:off x="4393037" y="270320"/>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6" name="Google Shape;1286;p49"/>
            <p:cNvSpPr/>
            <p:nvPr/>
          </p:nvSpPr>
          <p:spPr>
            <a:xfrm rot="-406465">
              <a:off x="4251221" y="287135"/>
              <a:ext cx="50951" cy="4626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7" name="Google Shape;1287;p49"/>
            <p:cNvSpPr/>
            <p:nvPr/>
          </p:nvSpPr>
          <p:spPr>
            <a:xfrm rot="-406465">
              <a:off x="4386373" y="222175"/>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8" name="Google Shape;1288;p49"/>
            <p:cNvSpPr/>
            <p:nvPr/>
          </p:nvSpPr>
          <p:spPr>
            <a:xfrm rot="-406465">
              <a:off x="4417200" y="473956"/>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9" name="Google Shape;1289;p49"/>
            <p:cNvSpPr/>
            <p:nvPr/>
          </p:nvSpPr>
          <p:spPr>
            <a:xfrm rot="-406465">
              <a:off x="4046903" y="262478"/>
              <a:ext cx="37339" cy="24843"/>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0" name="Google Shape;1290;p49"/>
            <p:cNvSpPr/>
            <p:nvPr/>
          </p:nvSpPr>
          <p:spPr>
            <a:xfrm rot="-406465">
              <a:off x="4330015" y="228847"/>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1" name="Google Shape;1291;p49"/>
            <p:cNvSpPr/>
            <p:nvPr/>
          </p:nvSpPr>
          <p:spPr>
            <a:xfrm rot="-40646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2" name="Google Shape;1292;p49"/>
            <p:cNvSpPr/>
            <p:nvPr/>
          </p:nvSpPr>
          <p:spPr>
            <a:xfrm rot="-406465">
              <a:off x="4375704"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3" name="Google Shape;1293;p49"/>
            <p:cNvSpPr/>
            <p:nvPr/>
          </p:nvSpPr>
          <p:spPr>
            <a:xfrm rot="-406465">
              <a:off x="4340291" y="415231"/>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4" name="Google Shape;1294;p49"/>
            <p:cNvSpPr/>
            <p:nvPr/>
          </p:nvSpPr>
          <p:spPr>
            <a:xfrm rot="-40646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5" name="Google Shape;1295;p49"/>
            <p:cNvSpPr/>
            <p:nvPr/>
          </p:nvSpPr>
          <p:spPr>
            <a:xfrm rot="-406465">
              <a:off x="4244632" y="239016"/>
              <a:ext cx="36893" cy="24843"/>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6" name="Google Shape;1296;p49"/>
            <p:cNvSpPr/>
            <p:nvPr/>
          </p:nvSpPr>
          <p:spPr>
            <a:xfrm rot="-40646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7" name="Google Shape;1297;p49"/>
            <p:cNvSpPr/>
            <p:nvPr/>
          </p:nvSpPr>
          <p:spPr>
            <a:xfrm rot="-40646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8" name="Google Shape;1298;p49"/>
            <p:cNvSpPr/>
            <p:nvPr/>
          </p:nvSpPr>
          <p:spPr>
            <a:xfrm rot="-406465">
              <a:off x="4125721" y="440694"/>
              <a:ext cx="50877" cy="4626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9" name="Google Shape;1299;p49"/>
            <p:cNvSpPr/>
            <p:nvPr/>
          </p:nvSpPr>
          <p:spPr>
            <a:xfrm rot="-40646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0" name="Google Shape;1300;p49"/>
            <p:cNvSpPr/>
            <p:nvPr/>
          </p:nvSpPr>
          <p:spPr>
            <a:xfrm rot="-406465">
              <a:off x="4109480" y="303977"/>
              <a:ext cx="50877" cy="4626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1" name="Google Shape;1301;p49"/>
            <p:cNvSpPr/>
            <p:nvPr/>
          </p:nvSpPr>
          <p:spPr>
            <a:xfrm rot="-40646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2" name="Google Shape;1302;p49"/>
            <p:cNvSpPr/>
            <p:nvPr/>
          </p:nvSpPr>
          <p:spPr>
            <a:xfrm rot="-406465">
              <a:off x="4102892" y="255854"/>
              <a:ext cx="36893" cy="24843"/>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3" name="Google Shape;1303;p49"/>
            <p:cNvSpPr/>
            <p:nvPr/>
          </p:nvSpPr>
          <p:spPr>
            <a:xfrm rot="-406465">
              <a:off x="4117848" y="370870"/>
              <a:ext cx="50430"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4" name="Google Shape;1304;p49"/>
            <p:cNvSpPr/>
            <p:nvPr/>
          </p:nvSpPr>
          <p:spPr>
            <a:xfrm rot="-406465">
              <a:off x="4198476" y="432073"/>
              <a:ext cx="50505" cy="4626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5" name="Google Shape;1305;p49"/>
            <p:cNvSpPr/>
            <p:nvPr/>
          </p:nvSpPr>
          <p:spPr>
            <a:xfrm rot="-406465">
              <a:off x="4188645" y="245663"/>
              <a:ext cx="36967" cy="24843"/>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6" name="Google Shape;1306;p49"/>
            <p:cNvSpPr/>
            <p:nvPr/>
          </p:nvSpPr>
          <p:spPr>
            <a:xfrm rot="-40646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7" name="Google Shape;1307;p49"/>
            <p:cNvSpPr/>
            <p:nvPr/>
          </p:nvSpPr>
          <p:spPr>
            <a:xfrm rot="-40646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8" name="Google Shape;1308;p49"/>
            <p:cNvSpPr/>
            <p:nvPr/>
          </p:nvSpPr>
          <p:spPr>
            <a:xfrm rot="-40646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9" name="Google Shape;1309;p49"/>
            <p:cNvSpPr/>
            <p:nvPr/>
          </p:nvSpPr>
          <p:spPr>
            <a:xfrm rot="-406465">
              <a:off x="4182235" y="295356"/>
              <a:ext cx="50505" cy="4626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10" name="Google Shape;1310;p49"/>
            <p:cNvSpPr/>
            <p:nvPr/>
          </p:nvSpPr>
          <p:spPr>
            <a:xfrm rot="-406465">
              <a:off x="4206399" y="498993"/>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11" name="Google Shape;1311;p49"/>
            <p:cNvSpPr/>
            <p:nvPr/>
          </p:nvSpPr>
          <p:spPr>
            <a:xfrm rot="-40646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172" name="Google Shape;1316;p49">
            <a:extLst>
              <a:ext uri="{FF2B5EF4-FFF2-40B4-BE49-F238E27FC236}">
                <a16:creationId xmlns:a16="http://schemas.microsoft.com/office/drawing/2014/main" id="{90C634D0-1383-4369-B9FE-6DFFE4195CE3}"/>
              </a:ext>
            </a:extLst>
          </p:cNvPr>
          <p:cNvSpPr txBox="1">
            <a:spLocks/>
          </p:cNvSpPr>
          <p:nvPr/>
        </p:nvSpPr>
        <p:spPr>
          <a:xfrm>
            <a:off x="1720104" y="3392527"/>
            <a:ext cx="4907714" cy="61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9pPr>
          </a:lstStyle>
          <a:p>
            <a:pPr marL="571500" indent="-571500">
              <a:buFont typeface="Wingdings" panose="05000000000000000000" pitchFamily="2" charset="2"/>
              <a:buChar char="l"/>
            </a:pPr>
            <a:r>
              <a:rPr lang="zh-TW" altLang="en-US" sz="3200" dirty="0">
                <a:solidFill>
                  <a:schemeClr val="tx1"/>
                </a:solidFill>
                <a:latin typeface="SetoFont" panose="02000600000000000000" pitchFamily="2" charset="-120"/>
                <a:ea typeface="SetoFont" panose="02000600000000000000" pitchFamily="2" charset="-120"/>
                <a:cs typeface="SetoFont" panose="02000600000000000000" pitchFamily="2" charset="-120"/>
              </a:rPr>
              <a:t>易發生爭議及申訴</a:t>
            </a:r>
          </a:p>
        </p:txBody>
      </p:sp>
      <p:sp>
        <p:nvSpPr>
          <p:cNvPr id="173" name="Google Shape;1316;p49">
            <a:extLst>
              <a:ext uri="{FF2B5EF4-FFF2-40B4-BE49-F238E27FC236}">
                <a16:creationId xmlns:a16="http://schemas.microsoft.com/office/drawing/2014/main" id="{4DD77EB3-9DFA-46F0-BF28-3C4861996DAC}"/>
              </a:ext>
            </a:extLst>
          </p:cNvPr>
          <p:cNvSpPr txBox="1">
            <a:spLocks/>
          </p:cNvSpPr>
          <p:nvPr/>
        </p:nvSpPr>
        <p:spPr>
          <a:xfrm>
            <a:off x="1737063" y="2265600"/>
            <a:ext cx="6017199" cy="61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9pPr>
          </a:lstStyle>
          <a:p>
            <a:pPr marL="571500" indent="-571500">
              <a:buFont typeface="Wingdings" panose="05000000000000000000" pitchFamily="2" charset="2"/>
              <a:buChar char="l"/>
            </a:pPr>
            <a:r>
              <a:rPr lang="zh-TW" altLang="en-US" sz="3200" dirty="0">
                <a:solidFill>
                  <a:schemeClr val="tx1"/>
                </a:solidFill>
                <a:latin typeface="SetoFont" panose="02000600000000000000" pitchFamily="2" charset="-120"/>
                <a:ea typeface="SetoFont" panose="02000600000000000000" pitchFamily="2" charset="-120"/>
                <a:cs typeface="SetoFont" panose="02000600000000000000" pitchFamily="2" charset="-120"/>
              </a:rPr>
              <a:t>並非所有醫療處置均有充足訂定使醫生得以遵循</a:t>
            </a:r>
          </a:p>
        </p:txBody>
      </p:sp>
      <p:sp>
        <p:nvSpPr>
          <p:cNvPr id="167" name="文字方塊 166">
            <a:extLst>
              <a:ext uri="{FF2B5EF4-FFF2-40B4-BE49-F238E27FC236}">
                <a16:creationId xmlns:a16="http://schemas.microsoft.com/office/drawing/2014/main" id="{A55045AA-B9BD-4A09-AD65-9CD47E2D6037}"/>
              </a:ext>
            </a:extLst>
          </p:cNvPr>
          <p:cNvSpPr txBox="1"/>
          <p:nvPr/>
        </p:nvSpPr>
        <p:spPr>
          <a:xfrm>
            <a:off x="1507449" y="664118"/>
            <a:ext cx="6118681" cy="707886"/>
          </a:xfrm>
          <a:prstGeom prst="rect">
            <a:avLst/>
          </a:prstGeom>
          <a:noFill/>
        </p:spPr>
        <p:txBody>
          <a:bodyPr wrap="square">
            <a:spAutoFit/>
          </a:bodyPr>
          <a:lstStyle/>
          <a:p>
            <a:pPr marL="285750" indent="-285750" algn="r"/>
            <a:r>
              <a:rPr lang="zh-TW" altLang="en-US" sz="4000" dirty="0">
                <a:solidFill>
                  <a:srgbClr val="FF0000"/>
                </a:solidFill>
                <a:latin typeface="SetoFont" panose="02000600000000000000" pitchFamily="2" charset="-120"/>
                <a:ea typeface="SetoFont" panose="02000600000000000000" pitchFamily="2" charset="-120"/>
                <a:cs typeface="SetoFont" panose="02000600000000000000" pitchFamily="2" charset="-120"/>
              </a:rPr>
              <a:t>醫療必須性</a:t>
            </a:r>
            <a:r>
              <a:rPr lang="zh-TW" altLang="en-US" sz="4000" dirty="0">
                <a:latin typeface="SetoFont" panose="02000600000000000000" pitchFamily="2" charset="-120"/>
                <a:ea typeface="SetoFont" panose="02000600000000000000" pitchFamily="2" charset="-120"/>
                <a:cs typeface="SetoFont" panose="02000600000000000000" pitchFamily="2" charset="-120"/>
              </a:rPr>
              <a:t>作為給付標準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4" name="Google Shape;1154;p49"/>
          <p:cNvGrpSpPr/>
          <p:nvPr/>
        </p:nvGrpSpPr>
        <p:grpSpPr>
          <a:xfrm>
            <a:off x="2511416" y="2439776"/>
            <a:ext cx="5345651" cy="2328835"/>
            <a:chOff x="2607325" y="351650"/>
            <a:chExt cx="3838046" cy="1017677"/>
          </a:xfrm>
        </p:grpSpPr>
        <p:sp>
          <p:nvSpPr>
            <p:cNvPr id="1155" name="Google Shape;1155;p49"/>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56" name="Google Shape;1156;p49"/>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58" name="Google Shape;1158;p49"/>
          <p:cNvGrpSpPr/>
          <p:nvPr/>
        </p:nvGrpSpPr>
        <p:grpSpPr>
          <a:xfrm flipH="1">
            <a:off x="4524144" y="2301648"/>
            <a:ext cx="1420371" cy="546696"/>
            <a:chOff x="3882334" y="132235"/>
            <a:chExt cx="1319550" cy="493977"/>
          </a:xfrm>
        </p:grpSpPr>
        <p:sp>
          <p:nvSpPr>
            <p:cNvPr id="1159" name="Google Shape;1159;p49"/>
            <p:cNvSpPr/>
            <p:nvPr/>
          </p:nvSpPr>
          <p:spPr>
            <a:xfrm rot="-406465">
              <a:off x="3898154" y="206994"/>
              <a:ext cx="1287909" cy="344459"/>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0" name="Google Shape;1160;p49"/>
            <p:cNvSpPr/>
            <p:nvPr/>
          </p:nvSpPr>
          <p:spPr>
            <a:xfrm rot="-406465">
              <a:off x="4700237" y="440303"/>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1" name="Google Shape;1161;p49"/>
            <p:cNvSpPr/>
            <p:nvPr/>
          </p:nvSpPr>
          <p:spPr>
            <a:xfrm rot="-406465">
              <a:off x="4683996" y="303586"/>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2" name="Google Shape;1162;p49"/>
            <p:cNvSpPr/>
            <p:nvPr/>
          </p:nvSpPr>
          <p:spPr>
            <a:xfrm rot="-406465">
              <a:off x="4615011" y="311808"/>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3" name="Google Shape;1163;p49"/>
            <p:cNvSpPr/>
            <p:nvPr/>
          </p:nvSpPr>
          <p:spPr>
            <a:xfrm rot="-406465">
              <a:off x="4662137" y="288574"/>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4" name="Google Shape;1164;p49"/>
            <p:cNvSpPr/>
            <p:nvPr/>
          </p:nvSpPr>
          <p:spPr>
            <a:xfrm rot="-406465">
              <a:off x="4669485" y="188544"/>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5" name="Google Shape;1165;p49"/>
            <p:cNvSpPr/>
            <p:nvPr/>
          </p:nvSpPr>
          <p:spPr>
            <a:xfrm rot="-406465">
              <a:off x="4631251" y="448525"/>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6" name="Google Shape;1166;p49"/>
            <p:cNvSpPr/>
            <p:nvPr/>
          </p:nvSpPr>
          <p:spPr>
            <a:xfrm rot="-406465">
              <a:off x="4623328" y="381605"/>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7" name="Google Shape;1167;p49"/>
            <p:cNvSpPr/>
            <p:nvPr/>
          </p:nvSpPr>
          <p:spPr>
            <a:xfrm rot="-406465">
              <a:off x="4613571" y="195190"/>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8" name="Google Shape;1168;p49"/>
            <p:cNvSpPr/>
            <p:nvPr/>
          </p:nvSpPr>
          <p:spPr>
            <a:xfrm rot="-406465">
              <a:off x="4678228" y="424035"/>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69" name="Google Shape;1169;p49"/>
            <p:cNvSpPr/>
            <p:nvPr/>
          </p:nvSpPr>
          <p:spPr>
            <a:xfrm rot="-406465">
              <a:off x="4676075" y="236693"/>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0" name="Google Shape;1170;p49"/>
            <p:cNvSpPr/>
            <p:nvPr/>
          </p:nvSpPr>
          <p:spPr>
            <a:xfrm rot="-406465">
              <a:off x="4748903" y="228046"/>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1" name="Google Shape;1171;p49"/>
            <p:cNvSpPr/>
            <p:nvPr/>
          </p:nvSpPr>
          <p:spPr>
            <a:xfrm rot="-406465">
              <a:off x="4765143" y="364763"/>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2" name="Google Shape;1172;p49"/>
            <p:cNvSpPr/>
            <p:nvPr/>
          </p:nvSpPr>
          <p:spPr>
            <a:xfrm rot="-406465">
              <a:off x="4756825" y="294966"/>
              <a:ext cx="50430"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3" name="Google Shape;1173;p49"/>
            <p:cNvSpPr/>
            <p:nvPr/>
          </p:nvSpPr>
          <p:spPr>
            <a:xfrm rot="-406465">
              <a:off x="4692315" y="373410"/>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4" name="Google Shape;1174;p49"/>
            <p:cNvSpPr/>
            <p:nvPr/>
          </p:nvSpPr>
          <p:spPr>
            <a:xfrm rot="-406465">
              <a:off x="4754867" y="178379"/>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5" name="Google Shape;1175;p49"/>
            <p:cNvSpPr/>
            <p:nvPr/>
          </p:nvSpPr>
          <p:spPr>
            <a:xfrm rot="-406465">
              <a:off x="4724429" y="205501"/>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6" name="Google Shape;1176;p49"/>
            <p:cNvSpPr/>
            <p:nvPr/>
          </p:nvSpPr>
          <p:spPr>
            <a:xfrm rot="-40646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7" name="Google Shape;1177;p49"/>
            <p:cNvSpPr/>
            <p:nvPr/>
          </p:nvSpPr>
          <p:spPr>
            <a:xfrm rot="-40646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8" name="Google Shape;1178;p49"/>
            <p:cNvSpPr/>
            <p:nvPr/>
          </p:nvSpPr>
          <p:spPr>
            <a:xfrm rot="-406465">
              <a:off x="4607088" y="244888"/>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79" name="Google Shape;1179;p49"/>
            <p:cNvSpPr/>
            <p:nvPr/>
          </p:nvSpPr>
          <p:spPr>
            <a:xfrm rot="-406465">
              <a:off x="4489509" y="465336"/>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0" name="Google Shape;1180;p49"/>
            <p:cNvSpPr/>
            <p:nvPr/>
          </p:nvSpPr>
          <p:spPr>
            <a:xfrm rot="-406465">
              <a:off x="4481586" y="398416"/>
              <a:ext cx="50951" cy="4626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1" name="Google Shape;1181;p49"/>
            <p:cNvSpPr/>
            <p:nvPr/>
          </p:nvSpPr>
          <p:spPr>
            <a:xfrm rot="-40646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2" name="Google Shape;1182;p49"/>
            <p:cNvSpPr/>
            <p:nvPr/>
          </p:nvSpPr>
          <p:spPr>
            <a:xfrm rot="-40646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3" name="Google Shape;1183;p49"/>
            <p:cNvSpPr/>
            <p:nvPr/>
          </p:nvSpPr>
          <p:spPr>
            <a:xfrm rot="-406465">
              <a:off x="4471755" y="212006"/>
              <a:ext cx="37414" cy="24843"/>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4" name="Google Shape;1184;p49"/>
            <p:cNvSpPr/>
            <p:nvPr/>
          </p:nvSpPr>
          <p:spPr>
            <a:xfrm rot="-406465">
              <a:off x="4458804" y="386337"/>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5" name="Google Shape;1185;p49"/>
            <p:cNvSpPr/>
            <p:nvPr/>
          </p:nvSpPr>
          <p:spPr>
            <a:xfrm rot="-406465">
              <a:off x="4820043" y="407194"/>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6" name="Google Shape;1186;p49"/>
            <p:cNvSpPr/>
            <p:nvPr/>
          </p:nvSpPr>
          <p:spPr>
            <a:xfrm rot="-406465">
              <a:off x="4465346" y="261699"/>
              <a:ext cx="50951" cy="4626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7" name="Google Shape;1187;p49"/>
            <p:cNvSpPr/>
            <p:nvPr/>
          </p:nvSpPr>
          <p:spPr>
            <a:xfrm rot="-406465">
              <a:off x="4473269" y="328619"/>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8" name="Google Shape;1188;p49"/>
            <p:cNvSpPr/>
            <p:nvPr/>
          </p:nvSpPr>
          <p:spPr>
            <a:xfrm rot="-40646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9" name="Google Shape;1189;p49"/>
            <p:cNvSpPr/>
            <p:nvPr/>
          </p:nvSpPr>
          <p:spPr>
            <a:xfrm rot="-40646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0" name="Google Shape;1190;p49"/>
            <p:cNvSpPr/>
            <p:nvPr/>
          </p:nvSpPr>
          <p:spPr>
            <a:xfrm rot="-406465">
              <a:off x="4551018" y="390195"/>
              <a:ext cx="50505" cy="4626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1" name="Google Shape;1191;p49"/>
            <p:cNvSpPr/>
            <p:nvPr/>
          </p:nvSpPr>
          <p:spPr>
            <a:xfrm rot="-40646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2" name="Google Shape;1192;p49"/>
            <p:cNvSpPr/>
            <p:nvPr/>
          </p:nvSpPr>
          <p:spPr>
            <a:xfrm rot="-40646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3" name="Google Shape;1193;p49"/>
            <p:cNvSpPr/>
            <p:nvPr/>
          </p:nvSpPr>
          <p:spPr>
            <a:xfrm rot="-406465">
              <a:off x="4534777" y="253478"/>
              <a:ext cx="50505" cy="4626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4" name="Google Shape;1194;p49"/>
            <p:cNvSpPr/>
            <p:nvPr/>
          </p:nvSpPr>
          <p:spPr>
            <a:xfrm rot="-40646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5" name="Google Shape;1195;p49"/>
            <p:cNvSpPr/>
            <p:nvPr/>
          </p:nvSpPr>
          <p:spPr>
            <a:xfrm rot="-406465">
              <a:off x="4527744" y="205386"/>
              <a:ext cx="36893" cy="24843"/>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6" name="Google Shape;1196;p49"/>
            <p:cNvSpPr/>
            <p:nvPr/>
          </p:nvSpPr>
          <p:spPr>
            <a:xfrm rot="-40646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7" name="Google Shape;1197;p49"/>
            <p:cNvSpPr/>
            <p:nvPr/>
          </p:nvSpPr>
          <p:spPr>
            <a:xfrm rot="-406465">
              <a:off x="4520841" y="305390"/>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8" name="Google Shape;1198;p49"/>
            <p:cNvSpPr/>
            <p:nvPr/>
          </p:nvSpPr>
          <p:spPr>
            <a:xfrm rot="-406465">
              <a:off x="5056178" y="398052"/>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99" name="Google Shape;1199;p49"/>
            <p:cNvSpPr/>
            <p:nvPr/>
          </p:nvSpPr>
          <p:spPr>
            <a:xfrm rot="-406465">
              <a:off x="5039937" y="261335"/>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0" name="Google Shape;1200;p49"/>
            <p:cNvSpPr/>
            <p:nvPr/>
          </p:nvSpPr>
          <p:spPr>
            <a:xfrm rot="-406465">
              <a:off x="5032014" y="194415"/>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1" name="Google Shape;1201;p49"/>
            <p:cNvSpPr/>
            <p:nvPr/>
          </p:nvSpPr>
          <p:spPr>
            <a:xfrm rot="-406465">
              <a:off x="5048255" y="331132"/>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2" name="Google Shape;1202;p49"/>
            <p:cNvSpPr/>
            <p:nvPr/>
          </p:nvSpPr>
          <p:spPr>
            <a:xfrm rot="-40646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3" name="Google Shape;1203;p49"/>
            <p:cNvSpPr/>
            <p:nvPr/>
          </p:nvSpPr>
          <p:spPr>
            <a:xfrm rot="-406465">
              <a:off x="4975870" y="339726"/>
              <a:ext cx="50505" cy="4626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4" name="Google Shape;1204;p49"/>
            <p:cNvSpPr/>
            <p:nvPr/>
          </p:nvSpPr>
          <p:spPr>
            <a:xfrm rot="-406465">
              <a:off x="5025026" y="319049"/>
              <a:ext cx="22537"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5" name="Google Shape;1205;p49"/>
            <p:cNvSpPr/>
            <p:nvPr/>
          </p:nvSpPr>
          <p:spPr>
            <a:xfrm rot="-40646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6" name="Google Shape;1206;p49"/>
            <p:cNvSpPr/>
            <p:nvPr/>
          </p:nvSpPr>
          <p:spPr>
            <a:xfrm rot="-406465">
              <a:off x="5038424" y="144722"/>
              <a:ext cx="36893" cy="24843"/>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7" name="Google Shape;1207;p49"/>
            <p:cNvSpPr/>
            <p:nvPr/>
          </p:nvSpPr>
          <p:spPr>
            <a:xfrm rot="-40646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8" name="Google Shape;1208;p49"/>
            <p:cNvSpPr/>
            <p:nvPr/>
          </p:nvSpPr>
          <p:spPr>
            <a:xfrm rot="-406465">
              <a:off x="5117240" y="322911"/>
              <a:ext cx="50877" cy="4626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09" name="Google Shape;1209;p49"/>
            <p:cNvSpPr/>
            <p:nvPr/>
          </p:nvSpPr>
          <p:spPr>
            <a:xfrm rot="-40646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0" name="Google Shape;1210;p49"/>
            <p:cNvSpPr/>
            <p:nvPr/>
          </p:nvSpPr>
          <p:spPr>
            <a:xfrm rot="-406465">
              <a:off x="5125163" y="389831"/>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1" name="Google Shape;1211;p49"/>
            <p:cNvSpPr/>
            <p:nvPr/>
          </p:nvSpPr>
          <p:spPr>
            <a:xfrm rot="-406465">
              <a:off x="5149312"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2" name="Google Shape;1212;p49"/>
            <p:cNvSpPr/>
            <p:nvPr/>
          </p:nvSpPr>
          <p:spPr>
            <a:xfrm rot="-40646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3" name="Google Shape;1213;p49"/>
            <p:cNvSpPr/>
            <p:nvPr/>
          </p:nvSpPr>
          <p:spPr>
            <a:xfrm rot="-40646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4" name="Google Shape;1214;p49"/>
            <p:cNvSpPr/>
            <p:nvPr/>
          </p:nvSpPr>
          <p:spPr>
            <a:xfrm rot="-406465">
              <a:off x="5094337" y="138076"/>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5" name="Google Shape;1215;p49"/>
            <p:cNvSpPr/>
            <p:nvPr/>
          </p:nvSpPr>
          <p:spPr>
            <a:xfrm rot="-406465">
              <a:off x="5101000" y="186194"/>
              <a:ext cx="50877" cy="4626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6" name="Google Shape;1216;p49"/>
            <p:cNvSpPr/>
            <p:nvPr/>
          </p:nvSpPr>
          <p:spPr>
            <a:xfrm rot="-406465">
              <a:off x="4811225" y="171706"/>
              <a:ext cx="36967" cy="24843"/>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7" name="Google Shape;1217;p49"/>
            <p:cNvSpPr/>
            <p:nvPr/>
          </p:nvSpPr>
          <p:spPr>
            <a:xfrm rot="-406465">
              <a:off x="4890198" y="211231"/>
              <a:ext cx="50951" cy="4626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8" name="Google Shape;1218;p49"/>
            <p:cNvSpPr/>
            <p:nvPr/>
          </p:nvSpPr>
          <p:spPr>
            <a:xfrm rot="-40646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9" name="Google Shape;1219;p49"/>
            <p:cNvSpPr/>
            <p:nvPr/>
          </p:nvSpPr>
          <p:spPr>
            <a:xfrm rot="-40646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0" name="Google Shape;1220;p49"/>
            <p:cNvSpPr/>
            <p:nvPr/>
          </p:nvSpPr>
          <p:spPr>
            <a:xfrm rot="-40646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1" name="Google Shape;1221;p49"/>
            <p:cNvSpPr/>
            <p:nvPr/>
          </p:nvSpPr>
          <p:spPr>
            <a:xfrm rot="-406465">
              <a:off x="4834130" y="356568"/>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2" name="Google Shape;1222;p49"/>
            <p:cNvSpPr/>
            <p:nvPr/>
          </p:nvSpPr>
          <p:spPr>
            <a:xfrm rot="-40646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3" name="Google Shape;1223;p49"/>
            <p:cNvSpPr/>
            <p:nvPr/>
          </p:nvSpPr>
          <p:spPr>
            <a:xfrm rot="-406465">
              <a:off x="4817889" y="219851"/>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4" name="Google Shape;1224;p49"/>
            <p:cNvSpPr/>
            <p:nvPr/>
          </p:nvSpPr>
          <p:spPr>
            <a:xfrm rot="-406465">
              <a:off x="4825812" y="286771"/>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5" name="Google Shape;1225;p49"/>
            <p:cNvSpPr/>
            <p:nvPr/>
          </p:nvSpPr>
          <p:spPr>
            <a:xfrm rot="-406465">
              <a:off x="4842053" y="423488"/>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6" name="Google Shape;1226;p49"/>
            <p:cNvSpPr/>
            <p:nvPr/>
          </p:nvSpPr>
          <p:spPr>
            <a:xfrm rot="-40646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7" name="Google Shape;1227;p49"/>
            <p:cNvSpPr/>
            <p:nvPr/>
          </p:nvSpPr>
          <p:spPr>
            <a:xfrm rot="-40646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8" name="Google Shape;1228;p49"/>
            <p:cNvSpPr/>
            <p:nvPr/>
          </p:nvSpPr>
          <p:spPr>
            <a:xfrm rot="-406465">
              <a:off x="4952597" y="154917"/>
              <a:ext cx="36893" cy="24843"/>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29" name="Google Shape;1229;p49"/>
            <p:cNvSpPr/>
            <p:nvPr/>
          </p:nvSpPr>
          <p:spPr>
            <a:xfrm rot="-40646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0" name="Google Shape;1230;p49"/>
            <p:cNvSpPr/>
            <p:nvPr/>
          </p:nvSpPr>
          <p:spPr>
            <a:xfrm rot="-406465">
              <a:off x="4959630" y="203010"/>
              <a:ext cx="50505" cy="4626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1" name="Google Shape;1231;p49"/>
            <p:cNvSpPr/>
            <p:nvPr/>
          </p:nvSpPr>
          <p:spPr>
            <a:xfrm rot="-406465">
              <a:off x="4896608" y="161537"/>
              <a:ext cx="37414" cy="24843"/>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2" name="Google Shape;1232;p49"/>
            <p:cNvSpPr/>
            <p:nvPr/>
          </p:nvSpPr>
          <p:spPr>
            <a:xfrm rot="-406465">
              <a:off x="4914362" y="414867"/>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3" name="Google Shape;1233;p49"/>
            <p:cNvSpPr/>
            <p:nvPr/>
          </p:nvSpPr>
          <p:spPr>
            <a:xfrm rot="-406465">
              <a:off x="4898121" y="278151"/>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4" name="Google Shape;1234;p49"/>
            <p:cNvSpPr/>
            <p:nvPr/>
          </p:nvSpPr>
          <p:spPr>
            <a:xfrm rot="-406465">
              <a:off x="4906439" y="347948"/>
              <a:ext cx="50951" cy="4626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5" name="Google Shape;1235;p49"/>
            <p:cNvSpPr/>
            <p:nvPr/>
          </p:nvSpPr>
          <p:spPr>
            <a:xfrm rot="-406465">
              <a:off x="4773066" y="431683"/>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6" name="Google Shape;1236;p49"/>
            <p:cNvSpPr/>
            <p:nvPr/>
          </p:nvSpPr>
          <p:spPr>
            <a:xfrm rot="-40646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7" name="Google Shape;1237;p49"/>
            <p:cNvSpPr/>
            <p:nvPr/>
          </p:nvSpPr>
          <p:spPr>
            <a:xfrm rot="-40646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8" name="Google Shape;1238;p49"/>
            <p:cNvSpPr/>
            <p:nvPr/>
          </p:nvSpPr>
          <p:spPr>
            <a:xfrm rot="-406465">
              <a:off x="3961520" y="272643"/>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39" name="Google Shape;1239;p49"/>
            <p:cNvSpPr/>
            <p:nvPr/>
          </p:nvSpPr>
          <p:spPr>
            <a:xfrm rot="-406465">
              <a:off x="3905607" y="279289"/>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0" name="Google Shape;1240;p49"/>
            <p:cNvSpPr/>
            <p:nvPr/>
          </p:nvSpPr>
          <p:spPr>
            <a:xfrm rot="-406465">
              <a:off x="3968110" y="320792"/>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1" name="Google Shape;1241;p49"/>
            <p:cNvSpPr/>
            <p:nvPr/>
          </p:nvSpPr>
          <p:spPr>
            <a:xfrm rot="-406465">
              <a:off x="3907046" y="3959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2" name="Google Shape;1242;p49"/>
            <p:cNvSpPr/>
            <p:nvPr/>
          </p:nvSpPr>
          <p:spPr>
            <a:xfrm rot="-406465">
              <a:off x="3899123" y="328987"/>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3" name="Google Shape;1243;p49"/>
            <p:cNvSpPr/>
            <p:nvPr/>
          </p:nvSpPr>
          <p:spPr>
            <a:xfrm rot="-406465">
              <a:off x="3915364" y="465704"/>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4" name="Google Shape;1244;p49"/>
            <p:cNvSpPr/>
            <p:nvPr/>
          </p:nvSpPr>
          <p:spPr>
            <a:xfrm rot="-406465">
              <a:off x="4056734" y="448888"/>
              <a:ext cx="50877" cy="4626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5" name="Google Shape;1245;p49"/>
            <p:cNvSpPr/>
            <p:nvPr/>
          </p:nvSpPr>
          <p:spPr>
            <a:xfrm rot="-406465">
              <a:off x="4048416"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6" name="Google Shape;1246;p49"/>
            <p:cNvSpPr/>
            <p:nvPr/>
          </p:nvSpPr>
          <p:spPr>
            <a:xfrm rot="-406465">
              <a:off x="4040493" y="312172"/>
              <a:ext cx="50877" cy="4626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7" name="Google Shape;1247;p49"/>
            <p:cNvSpPr/>
            <p:nvPr/>
          </p:nvSpPr>
          <p:spPr>
            <a:xfrm rot="-406465">
              <a:off x="3947835" y="601509"/>
              <a:ext cx="31835" cy="19785"/>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8" name="Google Shape;1248;p49"/>
            <p:cNvSpPr/>
            <p:nvPr/>
          </p:nvSpPr>
          <p:spPr>
            <a:xfrm rot="-40646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9" name="Google Shape;1249;p49"/>
            <p:cNvSpPr/>
            <p:nvPr/>
          </p:nvSpPr>
          <p:spPr>
            <a:xfrm rot="-40646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0" name="Google Shape;1250;p49"/>
            <p:cNvSpPr/>
            <p:nvPr/>
          </p:nvSpPr>
          <p:spPr>
            <a:xfrm rot="-40646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1" name="Google Shape;1251;p49"/>
            <p:cNvSpPr/>
            <p:nvPr/>
          </p:nvSpPr>
          <p:spPr>
            <a:xfrm rot="-406465">
              <a:off x="3984351" y="457509"/>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2" name="Google Shape;1252;p49"/>
            <p:cNvSpPr/>
            <p:nvPr/>
          </p:nvSpPr>
          <p:spPr>
            <a:xfrm rot="-406465">
              <a:off x="3992274" y="524429"/>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3" name="Google Shape;1253;p49"/>
            <p:cNvSpPr/>
            <p:nvPr/>
          </p:nvSpPr>
          <p:spPr>
            <a:xfrm rot="-406465">
              <a:off x="4016465" y="2896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4" name="Google Shape;1254;p49"/>
            <p:cNvSpPr/>
            <p:nvPr/>
          </p:nvSpPr>
          <p:spPr>
            <a:xfrm rot="-406465">
              <a:off x="4409277" y="407036"/>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5" name="Google Shape;1255;p49"/>
            <p:cNvSpPr/>
            <p:nvPr/>
          </p:nvSpPr>
          <p:spPr>
            <a:xfrm rot="-406465">
              <a:off x="3923287" y="5326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6" name="Google Shape;1256;p49"/>
            <p:cNvSpPr/>
            <p:nvPr/>
          </p:nvSpPr>
          <p:spPr>
            <a:xfrm rot="-40646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7" name="Google Shape;1257;p49"/>
            <p:cNvSpPr/>
            <p:nvPr/>
          </p:nvSpPr>
          <p:spPr>
            <a:xfrm rot="-406465">
              <a:off x="4849486" y="494789"/>
              <a:ext cx="27595"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8" name="Google Shape;1258;p49"/>
            <p:cNvSpPr/>
            <p:nvPr/>
          </p:nvSpPr>
          <p:spPr>
            <a:xfrm rot="-406465">
              <a:off x="3999093" y="595393"/>
              <a:ext cx="32281" cy="19785"/>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59" name="Google Shape;1259;p49"/>
            <p:cNvSpPr/>
            <p:nvPr/>
          </p:nvSpPr>
          <p:spPr>
            <a:xfrm rot="-406465">
              <a:off x="4708161" y="511554"/>
              <a:ext cx="28042" cy="16661"/>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0" name="Google Shape;1260;p49"/>
            <p:cNvSpPr/>
            <p:nvPr/>
          </p:nvSpPr>
          <p:spPr>
            <a:xfrm rot="-406465">
              <a:off x="4943261" y="483596"/>
              <a:ext cx="27223"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1" name="Google Shape;1261;p49"/>
            <p:cNvSpPr/>
            <p:nvPr/>
          </p:nvSpPr>
          <p:spPr>
            <a:xfrm rot="-406465">
              <a:off x="4991172"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2" name="Google Shape;1262;p49"/>
            <p:cNvSpPr/>
            <p:nvPr/>
          </p:nvSpPr>
          <p:spPr>
            <a:xfrm rot="-40646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3" name="Google Shape;1263;p49"/>
            <p:cNvSpPr/>
            <p:nvPr/>
          </p:nvSpPr>
          <p:spPr>
            <a:xfrm rot="-406465">
              <a:off x="5132967" y="461111"/>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4" name="Google Shape;1264;p49"/>
            <p:cNvSpPr/>
            <p:nvPr/>
          </p:nvSpPr>
          <p:spPr>
            <a:xfrm rot="-40646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5" name="Google Shape;1265;p49"/>
            <p:cNvSpPr/>
            <p:nvPr/>
          </p:nvSpPr>
          <p:spPr>
            <a:xfrm rot="-406465">
              <a:off x="4658968" y="517371"/>
              <a:ext cx="28488" cy="16661"/>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6" name="Google Shape;1266;p49"/>
            <p:cNvSpPr/>
            <p:nvPr/>
          </p:nvSpPr>
          <p:spPr>
            <a:xfrm rot="-40646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7" name="Google Shape;1267;p49"/>
            <p:cNvSpPr/>
            <p:nvPr/>
          </p:nvSpPr>
          <p:spPr>
            <a:xfrm rot="-40646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8" name="Google Shape;1268;p49"/>
            <p:cNvSpPr/>
            <p:nvPr/>
          </p:nvSpPr>
          <p:spPr>
            <a:xfrm rot="-406465">
              <a:off x="4232132" y="567808"/>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69" name="Google Shape;1269;p49"/>
            <p:cNvSpPr/>
            <p:nvPr/>
          </p:nvSpPr>
          <p:spPr>
            <a:xfrm rot="-40646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0" name="Google Shape;1270;p49"/>
            <p:cNvSpPr/>
            <p:nvPr/>
          </p:nvSpPr>
          <p:spPr>
            <a:xfrm rot="-406465">
              <a:off x="4283024" y="561789"/>
              <a:ext cx="30124"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1" name="Google Shape;1271;p49"/>
            <p:cNvSpPr/>
            <p:nvPr/>
          </p:nvSpPr>
          <p:spPr>
            <a:xfrm rot="-406465">
              <a:off x="4374662" y="550923"/>
              <a:ext cx="29752"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2" name="Google Shape;1272;p49"/>
            <p:cNvSpPr/>
            <p:nvPr/>
          </p:nvSpPr>
          <p:spPr>
            <a:xfrm rot="-40646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3" name="Google Shape;1273;p49"/>
            <p:cNvSpPr/>
            <p:nvPr/>
          </p:nvSpPr>
          <p:spPr>
            <a:xfrm rot="-406465">
              <a:off x="4424727" y="545124"/>
              <a:ext cx="29752"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4" name="Google Shape;1274;p49"/>
            <p:cNvSpPr/>
            <p:nvPr/>
          </p:nvSpPr>
          <p:spPr>
            <a:xfrm rot="-406465">
              <a:off x="3976033" y="387712"/>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5" name="Google Shape;1275;p49"/>
            <p:cNvSpPr/>
            <p:nvPr/>
          </p:nvSpPr>
          <p:spPr>
            <a:xfrm rot="-406465">
              <a:off x="4324050" y="278514"/>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6" name="Google Shape;1276;p49"/>
            <p:cNvSpPr/>
            <p:nvPr/>
          </p:nvSpPr>
          <p:spPr>
            <a:xfrm rot="-40646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7" name="Google Shape;1277;p49"/>
            <p:cNvSpPr/>
            <p:nvPr/>
          </p:nvSpPr>
          <p:spPr>
            <a:xfrm rot="-406465">
              <a:off x="4348214" y="482151"/>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8" name="Google Shape;1278;p49"/>
            <p:cNvSpPr/>
            <p:nvPr/>
          </p:nvSpPr>
          <p:spPr>
            <a:xfrm rot="-40646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79" name="Google Shape;1279;p49"/>
            <p:cNvSpPr/>
            <p:nvPr/>
          </p:nvSpPr>
          <p:spPr>
            <a:xfrm rot="-406465">
              <a:off x="4331973" y="345434"/>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0" name="Google Shape;1280;p49"/>
            <p:cNvSpPr/>
            <p:nvPr/>
          </p:nvSpPr>
          <p:spPr>
            <a:xfrm rot="-406465">
              <a:off x="4275384" y="490771"/>
              <a:ext cx="50951"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1" name="Google Shape;1281;p49"/>
            <p:cNvSpPr/>
            <p:nvPr/>
          </p:nvSpPr>
          <p:spPr>
            <a:xfrm rot="-406465">
              <a:off x="4259144" y="354055"/>
              <a:ext cx="50951"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2" name="Google Shape;1282;p49"/>
            <p:cNvSpPr/>
            <p:nvPr/>
          </p:nvSpPr>
          <p:spPr>
            <a:xfrm rot="-406465">
              <a:off x="4267461" y="423852"/>
              <a:ext cx="50951" cy="4626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3" name="Google Shape;1283;p49"/>
            <p:cNvSpPr/>
            <p:nvPr/>
          </p:nvSpPr>
          <p:spPr>
            <a:xfrm rot="-40646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4" name="Google Shape;1284;p49"/>
            <p:cNvSpPr/>
            <p:nvPr/>
          </p:nvSpPr>
          <p:spPr>
            <a:xfrm rot="-406465">
              <a:off x="4400960" y="337239"/>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5" name="Google Shape;1285;p49"/>
            <p:cNvSpPr/>
            <p:nvPr/>
          </p:nvSpPr>
          <p:spPr>
            <a:xfrm rot="-406465">
              <a:off x="4393037" y="270320"/>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6" name="Google Shape;1286;p49"/>
            <p:cNvSpPr/>
            <p:nvPr/>
          </p:nvSpPr>
          <p:spPr>
            <a:xfrm rot="-406465">
              <a:off x="4251221" y="287135"/>
              <a:ext cx="50951" cy="4626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7" name="Google Shape;1287;p49"/>
            <p:cNvSpPr/>
            <p:nvPr/>
          </p:nvSpPr>
          <p:spPr>
            <a:xfrm rot="-406465">
              <a:off x="4386373" y="222175"/>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8" name="Google Shape;1288;p49"/>
            <p:cNvSpPr/>
            <p:nvPr/>
          </p:nvSpPr>
          <p:spPr>
            <a:xfrm rot="-406465">
              <a:off x="4417200" y="473956"/>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89" name="Google Shape;1289;p49"/>
            <p:cNvSpPr/>
            <p:nvPr/>
          </p:nvSpPr>
          <p:spPr>
            <a:xfrm rot="-406465">
              <a:off x="4046903" y="262478"/>
              <a:ext cx="37339" cy="24843"/>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0" name="Google Shape;1290;p49"/>
            <p:cNvSpPr/>
            <p:nvPr/>
          </p:nvSpPr>
          <p:spPr>
            <a:xfrm rot="-406465">
              <a:off x="4330015" y="228847"/>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1" name="Google Shape;1291;p49"/>
            <p:cNvSpPr/>
            <p:nvPr/>
          </p:nvSpPr>
          <p:spPr>
            <a:xfrm rot="-40646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2" name="Google Shape;1292;p49"/>
            <p:cNvSpPr/>
            <p:nvPr/>
          </p:nvSpPr>
          <p:spPr>
            <a:xfrm rot="-406465">
              <a:off x="4375704"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3" name="Google Shape;1293;p49"/>
            <p:cNvSpPr/>
            <p:nvPr/>
          </p:nvSpPr>
          <p:spPr>
            <a:xfrm rot="-406465">
              <a:off x="4340291" y="415231"/>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4" name="Google Shape;1294;p49"/>
            <p:cNvSpPr/>
            <p:nvPr/>
          </p:nvSpPr>
          <p:spPr>
            <a:xfrm rot="-40646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5" name="Google Shape;1295;p49"/>
            <p:cNvSpPr/>
            <p:nvPr/>
          </p:nvSpPr>
          <p:spPr>
            <a:xfrm rot="-406465">
              <a:off x="4244632" y="239016"/>
              <a:ext cx="36893" cy="24843"/>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6" name="Google Shape;1296;p49"/>
            <p:cNvSpPr/>
            <p:nvPr/>
          </p:nvSpPr>
          <p:spPr>
            <a:xfrm rot="-40646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7" name="Google Shape;1297;p49"/>
            <p:cNvSpPr/>
            <p:nvPr/>
          </p:nvSpPr>
          <p:spPr>
            <a:xfrm rot="-40646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8" name="Google Shape;1298;p49"/>
            <p:cNvSpPr/>
            <p:nvPr/>
          </p:nvSpPr>
          <p:spPr>
            <a:xfrm rot="-406465">
              <a:off x="4125721" y="440694"/>
              <a:ext cx="50877" cy="4626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99" name="Google Shape;1299;p49"/>
            <p:cNvSpPr/>
            <p:nvPr/>
          </p:nvSpPr>
          <p:spPr>
            <a:xfrm rot="-40646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0" name="Google Shape;1300;p49"/>
            <p:cNvSpPr/>
            <p:nvPr/>
          </p:nvSpPr>
          <p:spPr>
            <a:xfrm rot="-406465">
              <a:off x="4109480" y="303977"/>
              <a:ext cx="50877" cy="4626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1" name="Google Shape;1301;p49"/>
            <p:cNvSpPr/>
            <p:nvPr/>
          </p:nvSpPr>
          <p:spPr>
            <a:xfrm rot="-40646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2" name="Google Shape;1302;p49"/>
            <p:cNvSpPr/>
            <p:nvPr/>
          </p:nvSpPr>
          <p:spPr>
            <a:xfrm rot="-406465">
              <a:off x="4102892" y="255854"/>
              <a:ext cx="36893" cy="24843"/>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3" name="Google Shape;1303;p49"/>
            <p:cNvSpPr/>
            <p:nvPr/>
          </p:nvSpPr>
          <p:spPr>
            <a:xfrm rot="-406465">
              <a:off x="4117848" y="370870"/>
              <a:ext cx="50430"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4" name="Google Shape;1304;p49"/>
            <p:cNvSpPr/>
            <p:nvPr/>
          </p:nvSpPr>
          <p:spPr>
            <a:xfrm rot="-406465">
              <a:off x="4198476" y="432073"/>
              <a:ext cx="50505" cy="4626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5" name="Google Shape;1305;p49"/>
            <p:cNvSpPr/>
            <p:nvPr/>
          </p:nvSpPr>
          <p:spPr>
            <a:xfrm rot="-406465">
              <a:off x="4188645" y="245663"/>
              <a:ext cx="36967" cy="24843"/>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6" name="Google Shape;1306;p49"/>
            <p:cNvSpPr/>
            <p:nvPr/>
          </p:nvSpPr>
          <p:spPr>
            <a:xfrm rot="-40646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7" name="Google Shape;1307;p49"/>
            <p:cNvSpPr/>
            <p:nvPr/>
          </p:nvSpPr>
          <p:spPr>
            <a:xfrm rot="-40646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8" name="Google Shape;1308;p49"/>
            <p:cNvSpPr/>
            <p:nvPr/>
          </p:nvSpPr>
          <p:spPr>
            <a:xfrm rot="-40646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09" name="Google Shape;1309;p49"/>
            <p:cNvSpPr/>
            <p:nvPr/>
          </p:nvSpPr>
          <p:spPr>
            <a:xfrm rot="-406465">
              <a:off x="4182235" y="295356"/>
              <a:ext cx="50505" cy="4626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10" name="Google Shape;1310;p49"/>
            <p:cNvSpPr/>
            <p:nvPr/>
          </p:nvSpPr>
          <p:spPr>
            <a:xfrm rot="-406465">
              <a:off x="4206399" y="498993"/>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11" name="Google Shape;1311;p49"/>
            <p:cNvSpPr/>
            <p:nvPr/>
          </p:nvSpPr>
          <p:spPr>
            <a:xfrm rot="-40646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1319" name="Google Shape;1319;p49"/>
          <p:cNvSpPr/>
          <p:nvPr/>
        </p:nvSpPr>
        <p:spPr>
          <a:xfrm rot="1072959">
            <a:off x="7634257" y="341027"/>
            <a:ext cx="1211356" cy="389252"/>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accent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grpSp>
        <p:nvGrpSpPr>
          <p:cNvPr id="165" name="Google Shape;2475;p64">
            <a:extLst>
              <a:ext uri="{FF2B5EF4-FFF2-40B4-BE49-F238E27FC236}">
                <a16:creationId xmlns:a16="http://schemas.microsoft.com/office/drawing/2014/main" id="{64C0705C-A974-4776-B56B-103A0C8D045D}"/>
              </a:ext>
            </a:extLst>
          </p:cNvPr>
          <p:cNvGrpSpPr/>
          <p:nvPr/>
        </p:nvGrpSpPr>
        <p:grpSpPr>
          <a:xfrm>
            <a:off x="728136" y="258903"/>
            <a:ext cx="6743318" cy="1552120"/>
            <a:chOff x="2608875" y="374725"/>
            <a:chExt cx="3926258" cy="966773"/>
          </a:xfrm>
        </p:grpSpPr>
        <p:sp>
          <p:nvSpPr>
            <p:cNvPr id="166" name="Google Shape;2476;p64">
              <a:extLst>
                <a:ext uri="{FF2B5EF4-FFF2-40B4-BE49-F238E27FC236}">
                  <a16:creationId xmlns:a16="http://schemas.microsoft.com/office/drawing/2014/main" id="{47468C88-DBE4-4440-9C75-273A1BD942FF}"/>
                </a:ext>
              </a:extLst>
            </p:cNvPr>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67" name="Google Shape;2477;p64">
              <a:extLst>
                <a:ext uri="{FF2B5EF4-FFF2-40B4-BE49-F238E27FC236}">
                  <a16:creationId xmlns:a16="http://schemas.microsoft.com/office/drawing/2014/main" id="{092409F3-E6CA-40EF-A534-339AF7E33865}"/>
                </a:ext>
              </a:extLst>
            </p:cNvPr>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68" name="Google Shape;2489;p64">
            <a:extLst>
              <a:ext uri="{FF2B5EF4-FFF2-40B4-BE49-F238E27FC236}">
                <a16:creationId xmlns:a16="http://schemas.microsoft.com/office/drawing/2014/main" id="{8A8BAB04-0F4C-407D-85DE-626A7577D9C7}"/>
              </a:ext>
            </a:extLst>
          </p:cNvPr>
          <p:cNvGrpSpPr/>
          <p:nvPr/>
        </p:nvGrpSpPr>
        <p:grpSpPr>
          <a:xfrm rot="329606">
            <a:off x="2937571" y="55495"/>
            <a:ext cx="1659172" cy="398934"/>
            <a:chOff x="3417200" y="1439125"/>
            <a:chExt cx="1336651" cy="311474"/>
          </a:xfrm>
        </p:grpSpPr>
        <p:sp>
          <p:nvSpPr>
            <p:cNvPr id="169" name="Google Shape;2490;p64">
              <a:extLst>
                <a:ext uri="{FF2B5EF4-FFF2-40B4-BE49-F238E27FC236}">
                  <a16:creationId xmlns:a16="http://schemas.microsoft.com/office/drawing/2014/main" id="{2BFC7551-3BA2-4AE2-A9F7-A9962D90BDCE}"/>
                </a:ext>
              </a:extLst>
            </p:cNvPr>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0" name="Google Shape;2491;p64">
              <a:extLst>
                <a:ext uri="{FF2B5EF4-FFF2-40B4-BE49-F238E27FC236}">
                  <a16:creationId xmlns:a16="http://schemas.microsoft.com/office/drawing/2014/main" id="{AF70E2A5-D5F1-4F47-BB6C-33A8DB872F29}"/>
                </a:ext>
              </a:extLst>
            </p:cNvPr>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1" name="Google Shape;2492;p64">
              <a:extLst>
                <a:ext uri="{FF2B5EF4-FFF2-40B4-BE49-F238E27FC236}">
                  <a16:creationId xmlns:a16="http://schemas.microsoft.com/office/drawing/2014/main" id="{1ACCCE86-40C2-4C47-B038-8ECF943C97E4}"/>
                </a:ext>
              </a:extLst>
            </p:cNvPr>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2" name="Google Shape;2493;p64">
              <a:extLst>
                <a:ext uri="{FF2B5EF4-FFF2-40B4-BE49-F238E27FC236}">
                  <a16:creationId xmlns:a16="http://schemas.microsoft.com/office/drawing/2014/main" id="{C15A7479-FEEF-4137-857A-DFB1EAED7ACA}"/>
                </a:ext>
              </a:extLst>
            </p:cNvPr>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4" name="Google Shape;2494;p64">
              <a:extLst>
                <a:ext uri="{FF2B5EF4-FFF2-40B4-BE49-F238E27FC236}">
                  <a16:creationId xmlns:a16="http://schemas.microsoft.com/office/drawing/2014/main" id="{C323FB52-B2D4-4D2D-8C2B-9207EA6C0AD2}"/>
                </a:ext>
              </a:extLst>
            </p:cNvPr>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5" name="Google Shape;2495;p64">
              <a:extLst>
                <a:ext uri="{FF2B5EF4-FFF2-40B4-BE49-F238E27FC236}">
                  <a16:creationId xmlns:a16="http://schemas.microsoft.com/office/drawing/2014/main" id="{DD31F7E5-4B5D-485A-9C31-89BC197CDBFC}"/>
                </a:ext>
              </a:extLst>
            </p:cNvPr>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6" name="Google Shape;2496;p64">
              <a:extLst>
                <a:ext uri="{FF2B5EF4-FFF2-40B4-BE49-F238E27FC236}">
                  <a16:creationId xmlns:a16="http://schemas.microsoft.com/office/drawing/2014/main" id="{AB06F839-BD0A-419C-BD01-C69D956F6F5D}"/>
                </a:ext>
              </a:extLst>
            </p:cNvPr>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7" name="Google Shape;2497;p64">
              <a:extLst>
                <a:ext uri="{FF2B5EF4-FFF2-40B4-BE49-F238E27FC236}">
                  <a16:creationId xmlns:a16="http://schemas.microsoft.com/office/drawing/2014/main" id="{C897FF31-E685-41A5-A256-479800EE1368}"/>
                </a:ext>
              </a:extLst>
            </p:cNvPr>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8" name="Google Shape;2498;p64">
              <a:extLst>
                <a:ext uri="{FF2B5EF4-FFF2-40B4-BE49-F238E27FC236}">
                  <a16:creationId xmlns:a16="http://schemas.microsoft.com/office/drawing/2014/main" id="{BB65226A-ABCD-485D-AA42-C281495692F7}"/>
                </a:ext>
              </a:extLst>
            </p:cNvPr>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9" name="Google Shape;2499;p64">
              <a:extLst>
                <a:ext uri="{FF2B5EF4-FFF2-40B4-BE49-F238E27FC236}">
                  <a16:creationId xmlns:a16="http://schemas.microsoft.com/office/drawing/2014/main" id="{16A9EAC8-26FA-43D3-B0D8-8B68CF930D24}"/>
                </a:ext>
              </a:extLst>
            </p:cNvPr>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0" name="Google Shape;2500;p64">
              <a:extLst>
                <a:ext uri="{FF2B5EF4-FFF2-40B4-BE49-F238E27FC236}">
                  <a16:creationId xmlns:a16="http://schemas.microsoft.com/office/drawing/2014/main" id="{3F5FAB60-CD6C-404C-8E4D-B82E1141FA8D}"/>
                </a:ext>
              </a:extLst>
            </p:cNvPr>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1" name="Google Shape;2501;p64">
              <a:extLst>
                <a:ext uri="{FF2B5EF4-FFF2-40B4-BE49-F238E27FC236}">
                  <a16:creationId xmlns:a16="http://schemas.microsoft.com/office/drawing/2014/main" id="{9C4E393E-0969-4AF4-8021-6E7D7CCD3E3F}"/>
                </a:ext>
              </a:extLst>
            </p:cNvPr>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2" name="Google Shape;2502;p64">
              <a:extLst>
                <a:ext uri="{FF2B5EF4-FFF2-40B4-BE49-F238E27FC236}">
                  <a16:creationId xmlns:a16="http://schemas.microsoft.com/office/drawing/2014/main" id="{96102054-516B-4A51-88BF-4D3D21CA743F}"/>
                </a:ext>
              </a:extLst>
            </p:cNvPr>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3" name="Google Shape;2503;p64">
              <a:extLst>
                <a:ext uri="{FF2B5EF4-FFF2-40B4-BE49-F238E27FC236}">
                  <a16:creationId xmlns:a16="http://schemas.microsoft.com/office/drawing/2014/main" id="{115AA3C7-8E32-414F-A408-71AFA0A0E5B9}"/>
                </a:ext>
              </a:extLst>
            </p:cNvPr>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4" name="Google Shape;2504;p64">
              <a:extLst>
                <a:ext uri="{FF2B5EF4-FFF2-40B4-BE49-F238E27FC236}">
                  <a16:creationId xmlns:a16="http://schemas.microsoft.com/office/drawing/2014/main" id="{D14D4EFF-4670-4D6B-8A7B-50386E90E379}"/>
                </a:ext>
              </a:extLst>
            </p:cNvPr>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5" name="Google Shape;2505;p64">
              <a:extLst>
                <a:ext uri="{FF2B5EF4-FFF2-40B4-BE49-F238E27FC236}">
                  <a16:creationId xmlns:a16="http://schemas.microsoft.com/office/drawing/2014/main" id="{8B04BF1B-F124-4EEA-8F04-9137E178F014}"/>
                </a:ext>
              </a:extLst>
            </p:cNvPr>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6" name="Google Shape;2506;p64">
              <a:extLst>
                <a:ext uri="{FF2B5EF4-FFF2-40B4-BE49-F238E27FC236}">
                  <a16:creationId xmlns:a16="http://schemas.microsoft.com/office/drawing/2014/main" id="{C2EAC8A3-D662-49D6-8C5F-C2E81DF16D62}"/>
                </a:ext>
              </a:extLst>
            </p:cNvPr>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7" name="Google Shape;2507;p64">
              <a:extLst>
                <a:ext uri="{FF2B5EF4-FFF2-40B4-BE49-F238E27FC236}">
                  <a16:creationId xmlns:a16="http://schemas.microsoft.com/office/drawing/2014/main" id="{CAA5DDF3-7CE9-413D-B4C2-C7BAB71F38DA}"/>
                </a:ext>
              </a:extLst>
            </p:cNvPr>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8" name="Google Shape;2508;p64">
              <a:extLst>
                <a:ext uri="{FF2B5EF4-FFF2-40B4-BE49-F238E27FC236}">
                  <a16:creationId xmlns:a16="http://schemas.microsoft.com/office/drawing/2014/main" id="{E685FF34-451B-4587-BC90-5ED4E30200CD}"/>
                </a:ext>
              </a:extLst>
            </p:cNvPr>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9" name="Google Shape;2509;p64">
              <a:extLst>
                <a:ext uri="{FF2B5EF4-FFF2-40B4-BE49-F238E27FC236}">
                  <a16:creationId xmlns:a16="http://schemas.microsoft.com/office/drawing/2014/main" id="{B497B884-B35F-4155-8490-75B2F9163476}"/>
                </a:ext>
              </a:extLst>
            </p:cNvPr>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0" name="Google Shape;2510;p64">
              <a:extLst>
                <a:ext uri="{FF2B5EF4-FFF2-40B4-BE49-F238E27FC236}">
                  <a16:creationId xmlns:a16="http://schemas.microsoft.com/office/drawing/2014/main" id="{8C18D767-1EC4-418E-8CA9-0B15B2C638DC}"/>
                </a:ext>
              </a:extLst>
            </p:cNvPr>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1" name="Google Shape;2511;p64">
              <a:extLst>
                <a:ext uri="{FF2B5EF4-FFF2-40B4-BE49-F238E27FC236}">
                  <a16:creationId xmlns:a16="http://schemas.microsoft.com/office/drawing/2014/main" id="{7681C1E8-83AD-4024-A748-D76321968A4F}"/>
                </a:ext>
              </a:extLst>
            </p:cNvPr>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2" name="Google Shape;2512;p64">
              <a:extLst>
                <a:ext uri="{FF2B5EF4-FFF2-40B4-BE49-F238E27FC236}">
                  <a16:creationId xmlns:a16="http://schemas.microsoft.com/office/drawing/2014/main" id="{0E014957-B69A-4A72-8B3F-BA2882554FC2}"/>
                </a:ext>
              </a:extLst>
            </p:cNvPr>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3" name="Google Shape;2513;p64">
              <a:extLst>
                <a:ext uri="{FF2B5EF4-FFF2-40B4-BE49-F238E27FC236}">
                  <a16:creationId xmlns:a16="http://schemas.microsoft.com/office/drawing/2014/main" id="{F6FD81C4-20BD-4778-913B-540DBA5FA1FE}"/>
                </a:ext>
              </a:extLst>
            </p:cNvPr>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4" name="Google Shape;2514;p64">
              <a:extLst>
                <a:ext uri="{FF2B5EF4-FFF2-40B4-BE49-F238E27FC236}">
                  <a16:creationId xmlns:a16="http://schemas.microsoft.com/office/drawing/2014/main" id="{48F40081-3D02-470E-8C52-6469CA0253EB}"/>
                </a:ext>
              </a:extLst>
            </p:cNvPr>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5" name="Google Shape;2515;p64">
              <a:extLst>
                <a:ext uri="{FF2B5EF4-FFF2-40B4-BE49-F238E27FC236}">
                  <a16:creationId xmlns:a16="http://schemas.microsoft.com/office/drawing/2014/main" id="{A4701F39-3D53-4709-ACE3-6E1902DA538A}"/>
                </a:ext>
              </a:extLst>
            </p:cNvPr>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6" name="Google Shape;2516;p64">
              <a:extLst>
                <a:ext uri="{FF2B5EF4-FFF2-40B4-BE49-F238E27FC236}">
                  <a16:creationId xmlns:a16="http://schemas.microsoft.com/office/drawing/2014/main" id="{1C026B29-410C-45D1-8C78-D992F23824A9}"/>
                </a:ext>
              </a:extLst>
            </p:cNvPr>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7" name="Google Shape;2517;p64">
              <a:extLst>
                <a:ext uri="{FF2B5EF4-FFF2-40B4-BE49-F238E27FC236}">
                  <a16:creationId xmlns:a16="http://schemas.microsoft.com/office/drawing/2014/main" id="{D76A4F5E-EFE8-4CFB-B723-56AE8617A8DC}"/>
                </a:ext>
              </a:extLst>
            </p:cNvPr>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8" name="Google Shape;2518;p64">
              <a:extLst>
                <a:ext uri="{FF2B5EF4-FFF2-40B4-BE49-F238E27FC236}">
                  <a16:creationId xmlns:a16="http://schemas.microsoft.com/office/drawing/2014/main" id="{6D13B199-65CE-44C8-A00B-39B82C4EEC41}"/>
                </a:ext>
              </a:extLst>
            </p:cNvPr>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199" name="文字方塊 198">
            <a:extLst>
              <a:ext uri="{FF2B5EF4-FFF2-40B4-BE49-F238E27FC236}">
                <a16:creationId xmlns:a16="http://schemas.microsoft.com/office/drawing/2014/main" id="{767AB6C2-41DC-4962-B1B8-FF0EFDFF2A66}"/>
              </a:ext>
            </a:extLst>
          </p:cNvPr>
          <p:cNvSpPr txBox="1"/>
          <p:nvPr/>
        </p:nvSpPr>
        <p:spPr>
          <a:xfrm>
            <a:off x="983751" y="400759"/>
            <a:ext cx="6473418" cy="1169551"/>
          </a:xfrm>
          <a:prstGeom prst="rect">
            <a:avLst/>
          </a:prstGeom>
          <a:noFill/>
        </p:spPr>
        <p:txBody>
          <a:bodyPr wrap="square">
            <a:spAutoFit/>
          </a:bodyPr>
          <a:lstStyle/>
          <a:p>
            <a:pPr marL="285750" indent="-285750"/>
            <a:r>
              <a:rPr lang="en-US" altLang="zh-TW" sz="3500" dirty="0">
                <a:solidFill>
                  <a:schemeClr val="tx1"/>
                </a:solidFill>
                <a:latin typeface="SetoFont" panose="02000600000000000000" pitchFamily="2" charset="-120"/>
                <a:ea typeface="SetoFont" panose="02000600000000000000" pitchFamily="2" charset="-120"/>
                <a:cs typeface="SetoFont" panose="02000600000000000000" pitchFamily="2" charset="-120"/>
              </a:rPr>
              <a:t>Eddy(1996)</a:t>
            </a:r>
            <a:r>
              <a:rPr lang="zh-TW" altLang="en-US" sz="3500" dirty="0">
                <a:solidFill>
                  <a:schemeClr val="tx1"/>
                </a:solidFill>
                <a:latin typeface="SetoFont" panose="02000600000000000000" pitchFamily="2" charset="-120"/>
                <a:ea typeface="SetoFont" panose="02000600000000000000" pitchFamily="2" charset="-120"/>
                <a:cs typeface="SetoFont" panose="02000600000000000000" pitchFamily="2" charset="-120"/>
              </a:rPr>
              <a:t>認為以下條件可做為醫療介入是否納入保險之參考</a:t>
            </a:r>
            <a:endParaRPr lang="zh-TW" altLang="en-US" sz="3500" dirty="0">
              <a:latin typeface="SetoFont" panose="02000600000000000000" pitchFamily="2" charset="-120"/>
              <a:ea typeface="SetoFont" panose="02000600000000000000" pitchFamily="2" charset="-120"/>
              <a:cs typeface="SetoFont" panose="02000600000000000000" pitchFamily="2" charset="-120"/>
            </a:endParaRPr>
          </a:p>
        </p:txBody>
      </p:sp>
      <p:sp>
        <p:nvSpPr>
          <p:cNvPr id="201" name="文字方塊 200">
            <a:extLst>
              <a:ext uri="{FF2B5EF4-FFF2-40B4-BE49-F238E27FC236}">
                <a16:creationId xmlns:a16="http://schemas.microsoft.com/office/drawing/2014/main" id="{3B36E23E-3414-436F-B3D1-0602B3FFA710}"/>
              </a:ext>
            </a:extLst>
          </p:cNvPr>
          <p:cNvSpPr txBox="1"/>
          <p:nvPr/>
        </p:nvSpPr>
        <p:spPr>
          <a:xfrm>
            <a:off x="2780766" y="2871414"/>
            <a:ext cx="5221251" cy="1384995"/>
          </a:xfrm>
          <a:prstGeom prst="rect">
            <a:avLst/>
          </a:prstGeom>
          <a:noFill/>
        </p:spPr>
        <p:txBody>
          <a:bodyPr wrap="square">
            <a:spAutoFit/>
          </a:bodyPr>
          <a:lstStyle/>
          <a:p>
            <a:pPr marL="0" indent="0">
              <a:buNone/>
            </a:pPr>
            <a:r>
              <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1.</a:t>
            </a:r>
            <a:r>
              <a:rPr lang="zh-TW" altLang="en-US" sz="2800" dirty="0">
                <a:solidFill>
                  <a:srgbClr val="C00000"/>
                </a:solidFill>
                <a:latin typeface="SetoFont" panose="02000600000000000000" pitchFamily="2" charset="-120"/>
                <a:ea typeface="SetoFont" panose="02000600000000000000" pitchFamily="2" charset="-120"/>
                <a:cs typeface="SetoFont" panose="02000600000000000000" pitchFamily="2" charset="-120"/>
              </a:rPr>
              <a:t>介入必須用於醫療情況</a:t>
            </a:r>
            <a:endPar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r>
              <a:rPr lang="zh-TW" altLang="en-US"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僅在疾病、受傷之情況下介入。如預防性割除闌尾，則不給付</a:t>
            </a:r>
          </a:p>
        </p:txBody>
      </p:sp>
    </p:spTree>
    <p:extLst>
      <p:ext uri="{BB962C8B-B14F-4D97-AF65-F5344CB8AC3E}">
        <p14:creationId xmlns:p14="http://schemas.microsoft.com/office/powerpoint/2010/main" val="369734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4" name="Google Shape;1154;p49"/>
          <p:cNvGrpSpPr/>
          <p:nvPr/>
        </p:nvGrpSpPr>
        <p:grpSpPr>
          <a:xfrm>
            <a:off x="827635" y="731197"/>
            <a:ext cx="3131305" cy="3486088"/>
            <a:chOff x="2607325" y="351650"/>
            <a:chExt cx="3838046" cy="1017677"/>
          </a:xfrm>
        </p:grpSpPr>
        <p:sp>
          <p:nvSpPr>
            <p:cNvPr id="1155" name="Google Shape;1155;p49"/>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49"/>
          <p:cNvGrpSpPr/>
          <p:nvPr/>
        </p:nvGrpSpPr>
        <p:grpSpPr>
          <a:xfrm flipH="1">
            <a:off x="1644606" y="524288"/>
            <a:ext cx="1077676" cy="403431"/>
            <a:chOff x="3882334" y="132235"/>
            <a:chExt cx="1319550" cy="493977"/>
          </a:xfrm>
        </p:grpSpPr>
        <p:sp>
          <p:nvSpPr>
            <p:cNvPr id="1159" name="Google Shape;1159;p49"/>
            <p:cNvSpPr/>
            <p:nvPr/>
          </p:nvSpPr>
          <p:spPr>
            <a:xfrm rot="-406465">
              <a:off x="3898154" y="206994"/>
              <a:ext cx="1287909" cy="344459"/>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9"/>
            <p:cNvSpPr/>
            <p:nvPr/>
          </p:nvSpPr>
          <p:spPr>
            <a:xfrm rot="-406465">
              <a:off x="4700237" y="440303"/>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rot="-406465">
              <a:off x="4683996" y="303586"/>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rot="-406465">
              <a:off x="4615011" y="311808"/>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rot="-406465">
              <a:off x="4662137" y="288574"/>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rot="-406465">
              <a:off x="4669485" y="188544"/>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rot="-406465">
              <a:off x="4631251" y="448525"/>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rot="-406465">
              <a:off x="4623328" y="381605"/>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rot="-406465">
              <a:off x="4613571" y="195190"/>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rot="-406465">
              <a:off x="4678228" y="424035"/>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rot="-406465">
              <a:off x="4676075" y="236693"/>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rot="-406465">
              <a:off x="4748903" y="228046"/>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rot="-406465">
              <a:off x="4765143" y="364763"/>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rot="-406465">
              <a:off x="4756825" y="294966"/>
              <a:ext cx="50430"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rot="-406465">
              <a:off x="4692315" y="373410"/>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rot="-406465">
              <a:off x="4754867" y="178379"/>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rot="-406465">
              <a:off x="4724429" y="205501"/>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rot="-40646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9"/>
            <p:cNvSpPr/>
            <p:nvPr/>
          </p:nvSpPr>
          <p:spPr>
            <a:xfrm rot="-40646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9"/>
            <p:cNvSpPr/>
            <p:nvPr/>
          </p:nvSpPr>
          <p:spPr>
            <a:xfrm rot="-406465">
              <a:off x="4607088" y="244888"/>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rot="-406465">
              <a:off x="4489509" y="465336"/>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rot="-406465">
              <a:off x="4481586" y="398416"/>
              <a:ext cx="50951" cy="4626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9"/>
            <p:cNvSpPr/>
            <p:nvPr/>
          </p:nvSpPr>
          <p:spPr>
            <a:xfrm rot="-40646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9"/>
            <p:cNvSpPr/>
            <p:nvPr/>
          </p:nvSpPr>
          <p:spPr>
            <a:xfrm rot="-40646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rot="-406465">
              <a:off x="4471755" y="212006"/>
              <a:ext cx="37414" cy="24843"/>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rot="-406465">
              <a:off x="4458804" y="386337"/>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rot="-406465">
              <a:off x="4820043" y="407194"/>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rot="-406465">
              <a:off x="4465346" y="261699"/>
              <a:ext cx="50951" cy="4626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rot="-406465">
              <a:off x="4473269" y="328619"/>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rot="-40646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rot="-40646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rot="-406465">
              <a:off x="4551018" y="390195"/>
              <a:ext cx="50505" cy="4626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rot="-40646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9"/>
            <p:cNvSpPr/>
            <p:nvPr/>
          </p:nvSpPr>
          <p:spPr>
            <a:xfrm rot="-40646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rot="-406465">
              <a:off x="4534777" y="253478"/>
              <a:ext cx="50505" cy="4626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rot="-40646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rot="-406465">
              <a:off x="4527744" y="205386"/>
              <a:ext cx="36893" cy="24843"/>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rot="-40646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rot="-406465">
              <a:off x="4520841" y="305390"/>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rot="-406465">
              <a:off x="5056178" y="398052"/>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rot="-406465">
              <a:off x="5039937" y="261335"/>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rot="-406465">
              <a:off x="5032014" y="194415"/>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rot="-406465">
              <a:off x="5048255" y="331132"/>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rot="-40646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rot="-406465">
              <a:off x="4975870" y="339726"/>
              <a:ext cx="50505" cy="4626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rot="-406465">
              <a:off x="5025026" y="319049"/>
              <a:ext cx="22537"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rot="-40646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rot="-406465">
              <a:off x="5038424" y="144722"/>
              <a:ext cx="36893" cy="24843"/>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rot="-40646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rot="-406465">
              <a:off x="5117240" y="322911"/>
              <a:ext cx="50877" cy="4626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rot="-40646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rot="-406465">
              <a:off x="5125163" y="389831"/>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rot="-406465">
              <a:off x="5149312"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rot="-40646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rot="-40646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rot="-406465">
              <a:off x="5094337" y="138076"/>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rot="-406465">
              <a:off x="5101000" y="186194"/>
              <a:ext cx="50877" cy="4626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rot="-406465">
              <a:off x="4811225" y="171706"/>
              <a:ext cx="36967" cy="24843"/>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rot="-406465">
              <a:off x="4890198" y="211231"/>
              <a:ext cx="50951" cy="4626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rot="-40646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rot="-40646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rot="-40646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rot="-406465">
              <a:off x="4834130" y="356568"/>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rot="-40646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rot="-406465">
              <a:off x="4817889" y="219851"/>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rot="-406465">
              <a:off x="4825812" y="286771"/>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rot="-406465">
              <a:off x="4842053" y="423488"/>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rot="-40646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rot="-40646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rot="-406465">
              <a:off x="4952597" y="154917"/>
              <a:ext cx="36893" cy="24843"/>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rot="-40646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rot="-406465">
              <a:off x="4959630" y="203010"/>
              <a:ext cx="50505" cy="4626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rot="-406465">
              <a:off x="4896608" y="161537"/>
              <a:ext cx="37414" cy="24843"/>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rot="-406465">
              <a:off x="4914362" y="414867"/>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rot="-406465">
              <a:off x="4898121" y="278151"/>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rot="-406465">
              <a:off x="4906439" y="347948"/>
              <a:ext cx="50951" cy="4626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rot="-406465">
              <a:off x="4773066" y="431683"/>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rot="-40646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rot="-40646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rot="-406465">
              <a:off x="3961520" y="272643"/>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rot="-406465">
              <a:off x="3905607" y="279289"/>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rot="-406465">
              <a:off x="3968110" y="320792"/>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rot="-406465">
              <a:off x="3907046" y="3959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rot="-406465">
              <a:off x="3899123" y="328987"/>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rot="-406465">
              <a:off x="3915364" y="465704"/>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rot="-406465">
              <a:off x="4056734" y="448888"/>
              <a:ext cx="50877" cy="4626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rot="-406465">
              <a:off x="4048416"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rot="-406465">
              <a:off x="4040493" y="312172"/>
              <a:ext cx="50877" cy="4626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rot="-406465">
              <a:off x="3947835" y="601509"/>
              <a:ext cx="31835" cy="19785"/>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rot="-40646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rot="-40646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rot="-40646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rot="-406465">
              <a:off x="3984351" y="457509"/>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rot="-406465">
              <a:off x="3992274" y="524429"/>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406465">
              <a:off x="4016465" y="2896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rot="-406465">
              <a:off x="4409277" y="407036"/>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9"/>
            <p:cNvSpPr/>
            <p:nvPr/>
          </p:nvSpPr>
          <p:spPr>
            <a:xfrm rot="-406465">
              <a:off x="3923287" y="5326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rot="-40646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rot="-406465">
              <a:off x="4849486" y="494789"/>
              <a:ext cx="27595"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rot="-406465">
              <a:off x="3999093" y="595393"/>
              <a:ext cx="32281" cy="19785"/>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9"/>
            <p:cNvSpPr/>
            <p:nvPr/>
          </p:nvSpPr>
          <p:spPr>
            <a:xfrm rot="-406465">
              <a:off x="4708161" y="511554"/>
              <a:ext cx="28042" cy="16661"/>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9"/>
            <p:cNvSpPr/>
            <p:nvPr/>
          </p:nvSpPr>
          <p:spPr>
            <a:xfrm rot="-406465">
              <a:off x="4943261" y="483596"/>
              <a:ext cx="27223"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rot="-406465">
              <a:off x="4991172"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rot="-40646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9"/>
            <p:cNvSpPr/>
            <p:nvPr/>
          </p:nvSpPr>
          <p:spPr>
            <a:xfrm rot="-406465">
              <a:off x="5132967" y="461111"/>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9"/>
            <p:cNvSpPr/>
            <p:nvPr/>
          </p:nvSpPr>
          <p:spPr>
            <a:xfrm rot="-40646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rot="-406465">
              <a:off x="4658968" y="517371"/>
              <a:ext cx="28488" cy="16661"/>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rot="-40646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rot="-40646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rot="-406465">
              <a:off x="4232132" y="567808"/>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rot="-40646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rot="-406465">
              <a:off x="4283024" y="561789"/>
              <a:ext cx="30124"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rot="-406465">
              <a:off x="4374662" y="550923"/>
              <a:ext cx="29752"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rot="-40646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9"/>
            <p:cNvSpPr/>
            <p:nvPr/>
          </p:nvSpPr>
          <p:spPr>
            <a:xfrm rot="-406465">
              <a:off x="4424727" y="545124"/>
              <a:ext cx="29752"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9"/>
            <p:cNvSpPr/>
            <p:nvPr/>
          </p:nvSpPr>
          <p:spPr>
            <a:xfrm rot="-406465">
              <a:off x="3976033" y="387712"/>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rot="-406465">
              <a:off x="4324050" y="278514"/>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rot="-40646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rot="-406465">
              <a:off x="4348214" y="482151"/>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rot="-40646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rot="-406465">
              <a:off x="4331973" y="345434"/>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9"/>
            <p:cNvSpPr/>
            <p:nvPr/>
          </p:nvSpPr>
          <p:spPr>
            <a:xfrm rot="-406465">
              <a:off x="4275384" y="490771"/>
              <a:ext cx="50951"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9"/>
            <p:cNvSpPr/>
            <p:nvPr/>
          </p:nvSpPr>
          <p:spPr>
            <a:xfrm rot="-406465">
              <a:off x="4259144" y="354055"/>
              <a:ext cx="50951"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rot="-406465">
              <a:off x="4267461" y="423852"/>
              <a:ext cx="50951" cy="4626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rot="-40646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rot="-406465">
              <a:off x="4400960" y="337239"/>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9"/>
            <p:cNvSpPr/>
            <p:nvPr/>
          </p:nvSpPr>
          <p:spPr>
            <a:xfrm rot="-406465">
              <a:off x="4393037" y="270320"/>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9"/>
            <p:cNvSpPr/>
            <p:nvPr/>
          </p:nvSpPr>
          <p:spPr>
            <a:xfrm rot="-406465">
              <a:off x="4251221" y="287135"/>
              <a:ext cx="50951" cy="4626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rot="-406465">
              <a:off x="4386373" y="222175"/>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rot="-406465">
              <a:off x="4417200" y="473956"/>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9"/>
            <p:cNvSpPr/>
            <p:nvPr/>
          </p:nvSpPr>
          <p:spPr>
            <a:xfrm rot="-406465">
              <a:off x="4046903" y="262478"/>
              <a:ext cx="37339" cy="24843"/>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9"/>
            <p:cNvSpPr/>
            <p:nvPr/>
          </p:nvSpPr>
          <p:spPr>
            <a:xfrm rot="-406465">
              <a:off x="4330015" y="228847"/>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9"/>
            <p:cNvSpPr/>
            <p:nvPr/>
          </p:nvSpPr>
          <p:spPr>
            <a:xfrm rot="-40646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rot="-406465">
              <a:off x="4375704"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9"/>
            <p:cNvSpPr/>
            <p:nvPr/>
          </p:nvSpPr>
          <p:spPr>
            <a:xfrm rot="-406465">
              <a:off x="4340291" y="415231"/>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9"/>
            <p:cNvSpPr/>
            <p:nvPr/>
          </p:nvSpPr>
          <p:spPr>
            <a:xfrm rot="-40646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rot="-406465">
              <a:off x="4244632" y="239016"/>
              <a:ext cx="36893" cy="24843"/>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9"/>
            <p:cNvSpPr/>
            <p:nvPr/>
          </p:nvSpPr>
          <p:spPr>
            <a:xfrm rot="-40646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9"/>
            <p:cNvSpPr/>
            <p:nvPr/>
          </p:nvSpPr>
          <p:spPr>
            <a:xfrm rot="-40646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rot="-406465">
              <a:off x="4125721" y="440694"/>
              <a:ext cx="50877" cy="4626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9"/>
            <p:cNvSpPr/>
            <p:nvPr/>
          </p:nvSpPr>
          <p:spPr>
            <a:xfrm rot="-40646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9"/>
            <p:cNvSpPr/>
            <p:nvPr/>
          </p:nvSpPr>
          <p:spPr>
            <a:xfrm rot="-406465">
              <a:off x="4109480" y="303977"/>
              <a:ext cx="50877" cy="4626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9"/>
            <p:cNvSpPr/>
            <p:nvPr/>
          </p:nvSpPr>
          <p:spPr>
            <a:xfrm rot="-40646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9"/>
            <p:cNvSpPr/>
            <p:nvPr/>
          </p:nvSpPr>
          <p:spPr>
            <a:xfrm rot="-406465">
              <a:off x="4102892" y="255854"/>
              <a:ext cx="36893" cy="24843"/>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9"/>
            <p:cNvSpPr/>
            <p:nvPr/>
          </p:nvSpPr>
          <p:spPr>
            <a:xfrm rot="-406465">
              <a:off x="4117848" y="370870"/>
              <a:ext cx="50430"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9"/>
            <p:cNvSpPr/>
            <p:nvPr/>
          </p:nvSpPr>
          <p:spPr>
            <a:xfrm rot="-406465">
              <a:off x="4198476" y="432073"/>
              <a:ext cx="50505" cy="4626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9"/>
            <p:cNvSpPr/>
            <p:nvPr/>
          </p:nvSpPr>
          <p:spPr>
            <a:xfrm rot="-406465">
              <a:off x="4188645" y="245663"/>
              <a:ext cx="36967" cy="24843"/>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9"/>
            <p:cNvSpPr/>
            <p:nvPr/>
          </p:nvSpPr>
          <p:spPr>
            <a:xfrm rot="-40646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9"/>
            <p:cNvSpPr/>
            <p:nvPr/>
          </p:nvSpPr>
          <p:spPr>
            <a:xfrm rot="-40646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9"/>
            <p:cNvSpPr/>
            <p:nvPr/>
          </p:nvSpPr>
          <p:spPr>
            <a:xfrm rot="-40646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rot="-406465">
              <a:off x="4182235" y="295356"/>
              <a:ext cx="50505" cy="4626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rot="-406465">
              <a:off x="4206399" y="498993"/>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p:nvPr/>
          </p:nvSpPr>
          <p:spPr>
            <a:xfrm rot="-40646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316;p49">
            <a:extLst>
              <a:ext uri="{FF2B5EF4-FFF2-40B4-BE49-F238E27FC236}">
                <a16:creationId xmlns:a16="http://schemas.microsoft.com/office/drawing/2014/main" id="{4DD77EB3-9DFA-46F0-BF28-3C4861996DAC}"/>
              </a:ext>
            </a:extLst>
          </p:cNvPr>
          <p:cNvSpPr txBox="1">
            <a:spLocks/>
          </p:cNvSpPr>
          <p:nvPr/>
        </p:nvSpPr>
        <p:spPr>
          <a:xfrm>
            <a:off x="1087548" y="2179942"/>
            <a:ext cx="2969592" cy="61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9pPr>
          </a:lstStyle>
          <a:p>
            <a:pPr marL="0" indent="0">
              <a:buNone/>
            </a:pPr>
            <a:r>
              <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2.</a:t>
            </a:r>
            <a:r>
              <a:rPr lang="zh-TW" altLang="en-US" sz="2800" dirty="0">
                <a:solidFill>
                  <a:srgbClr val="C00000"/>
                </a:solidFill>
                <a:latin typeface="SetoFont" panose="02000600000000000000" pitchFamily="2" charset="-120"/>
                <a:ea typeface="SetoFont" panose="02000600000000000000" pitchFamily="2" charset="-120"/>
                <a:cs typeface="SetoFont" panose="02000600000000000000" pitchFamily="2" charset="-120"/>
              </a:rPr>
              <a:t>足夠證據產生正面效益</a:t>
            </a:r>
            <a:endParaRPr lang="en-US" altLang="zh-TW" sz="2800" dirty="0">
              <a:solidFill>
                <a:srgbClr val="C00000"/>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endPar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r>
              <a:rPr lang="zh-TW" altLang="en-US"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有臨床實證</a:t>
            </a:r>
          </a:p>
        </p:txBody>
      </p:sp>
      <p:grpSp>
        <p:nvGrpSpPr>
          <p:cNvPr id="164" name="Google Shape;1154;p49">
            <a:extLst>
              <a:ext uri="{FF2B5EF4-FFF2-40B4-BE49-F238E27FC236}">
                <a16:creationId xmlns:a16="http://schemas.microsoft.com/office/drawing/2014/main" id="{C86B3C15-9329-4CAC-B050-695CF3898180}"/>
              </a:ext>
            </a:extLst>
          </p:cNvPr>
          <p:cNvGrpSpPr/>
          <p:nvPr/>
        </p:nvGrpSpPr>
        <p:grpSpPr>
          <a:xfrm>
            <a:off x="4369011" y="682169"/>
            <a:ext cx="4120648" cy="3680368"/>
            <a:chOff x="2607325" y="351650"/>
            <a:chExt cx="3838046" cy="1017677"/>
          </a:xfrm>
        </p:grpSpPr>
        <p:sp>
          <p:nvSpPr>
            <p:cNvPr id="165" name="Google Shape;1155;p49">
              <a:extLst>
                <a:ext uri="{FF2B5EF4-FFF2-40B4-BE49-F238E27FC236}">
                  <a16:creationId xmlns:a16="http://schemas.microsoft.com/office/drawing/2014/main" id="{257E2088-38B9-42A7-A4A2-172AFC4957CC}"/>
                </a:ext>
              </a:extLst>
            </p:cNvPr>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56;p49">
              <a:extLst>
                <a:ext uri="{FF2B5EF4-FFF2-40B4-BE49-F238E27FC236}">
                  <a16:creationId xmlns:a16="http://schemas.microsoft.com/office/drawing/2014/main" id="{F54BF3D9-A618-422A-87F4-19E7B887A773}"/>
                </a:ext>
              </a:extLst>
            </p:cNvPr>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158;p49">
            <a:extLst>
              <a:ext uri="{FF2B5EF4-FFF2-40B4-BE49-F238E27FC236}">
                <a16:creationId xmlns:a16="http://schemas.microsoft.com/office/drawing/2014/main" id="{873878A1-3B49-4865-913C-F2DF3E61F4DD}"/>
              </a:ext>
            </a:extLst>
          </p:cNvPr>
          <p:cNvGrpSpPr/>
          <p:nvPr/>
        </p:nvGrpSpPr>
        <p:grpSpPr>
          <a:xfrm flipH="1">
            <a:off x="5900999" y="499081"/>
            <a:ext cx="1077676" cy="403431"/>
            <a:chOff x="3882334" y="132235"/>
            <a:chExt cx="1319550" cy="493977"/>
          </a:xfrm>
        </p:grpSpPr>
        <p:sp>
          <p:nvSpPr>
            <p:cNvPr id="168" name="Google Shape;1159;p49">
              <a:extLst>
                <a:ext uri="{FF2B5EF4-FFF2-40B4-BE49-F238E27FC236}">
                  <a16:creationId xmlns:a16="http://schemas.microsoft.com/office/drawing/2014/main" id="{AD07169B-561A-46EA-B075-036989AA3E09}"/>
                </a:ext>
              </a:extLst>
            </p:cNvPr>
            <p:cNvSpPr/>
            <p:nvPr/>
          </p:nvSpPr>
          <p:spPr>
            <a:xfrm rot="-406465">
              <a:off x="3898154" y="206994"/>
              <a:ext cx="1287909" cy="344459"/>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60;p49">
              <a:extLst>
                <a:ext uri="{FF2B5EF4-FFF2-40B4-BE49-F238E27FC236}">
                  <a16:creationId xmlns:a16="http://schemas.microsoft.com/office/drawing/2014/main" id="{D3D8C841-5CD8-4A1E-A8E3-4E9DC21F288A}"/>
                </a:ext>
              </a:extLst>
            </p:cNvPr>
            <p:cNvSpPr/>
            <p:nvPr/>
          </p:nvSpPr>
          <p:spPr>
            <a:xfrm rot="-406465">
              <a:off x="4700237" y="440303"/>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61;p49">
              <a:extLst>
                <a:ext uri="{FF2B5EF4-FFF2-40B4-BE49-F238E27FC236}">
                  <a16:creationId xmlns:a16="http://schemas.microsoft.com/office/drawing/2014/main" id="{3A217A38-BEF5-41F7-A02E-D00A0AFA1020}"/>
                </a:ext>
              </a:extLst>
            </p:cNvPr>
            <p:cNvSpPr/>
            <p:nvPr/>
          </p:nvSpPr>
          <p:spPr>
            <a:xfrm rot="-406465">
              <a:off x="4683996" y="303586"/>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62;p49">
              <a:extLst>
                <a:ext uri="{FF2B5EF4-FFF2-40B4-BE49-F238E27FC236}">
                  <a16:creationId xmlns:a16="http://schemas.microsoft.com/office/drawing/2014/main" id="{56A838DA-94CE-4DD2-940D-A00A51630649}"/>
                </a:ext>
              </a:extLst>
            </p:cNvPr>
            <p:cNvSpPr/>
            <p:nvPr/>
          </p:nvSpPr>
          <p:spPr>
            <a:xfrm rot="-406465">
              <a:off x="4615011" y="311808"/>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63;p49">
              <a:extLst>
                <a:ext uri="{FF2B5EF4-FFF2-40B4-BE49-F238E27FC236}">
                  <a16:creationId xmlns:a16="http://schemas.microsoft.com/office/drawing/2014/main" id="{09F2E842-2068-494F-B17C-5A55E5820CE6}"/>
                </a:ext>
              </a:extLst>
            </p:cNvPr>
            <p:cNvSpPr/>
            <p:nvPr/>
          </p:nvSpPr>
          <p:spPr>
            <a:xfrm rot="-406465">
              <a:off x="4662137" y="288574"/>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64;p49">
              <a:extLst>
                <a:ext uri="{FF2B5EF4-FFF2-40B4-BE49-F238E27FC236}">
                  <a16:creationId xmlns:a16="http://schemas.microsoft.com/office/drawing/2014/main" id="{BEC44778-03BD-4C44-8648-BF4C49AFF280}"/>
                </a:ext>
              </a:extLst>
            </p:cNvPr>
            <p:cNvSpPr/>
            <p:nvPr/>
          </p:nvSpPr>
          <p:spPr>
            <a:xfrm rot="-406465">
              <a:off x="4669485" y="188544"/>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165;p49">
              <a:extLst>
                <a:ext uri="{FF2B5EF4-FFF2-40B4-BE49-F238E27FC236}">
                  <a16:creationId xmlns:a16="http://schemas.microsoft.com/office/drawing/2014/main" id="{A63D8579-EB48-4104-A95B-542C119F67BE}"/>
                </a:ext>
              </a:extLst>
            </p:cNvPr>
            <p:cNvSpPr/>
            <p:nvPr/>
          </p:nvSpPr>
          <p:spPr>
            <a:xfrm rot="-406465">
              <a:off x="4631251" y="448525"/>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166;p49">
              <a:extLst>
                <a:ext uri="{FF2B5EF4-FFF2-40B4-BE49-F238E27FC236}">
                  <a16:creationId xmlns:a16="http://schemas.microsoft.com/office/drawing/2014/main" id="{5F0A6A14-8DD4-409E-8293-86BDBAC80F9E}"/>
                </a:ext>
              </a:extLst>
            </p:cNvPr>
            <p:cNvSpPr/>
            <p:nvPr/>
          </p:nvSpPr>
          <p:spPr>
            <a:xfrm rot="-406465">
              <a:off x="4623328" y="381605"/>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167;p49">
              <a:extLst>
                <a:ext uri="{FF2B5EF4-FFF2-40B4-BE49-F238E27FC236}">
                  <a16:creationId xmlns:a16="http://schemas.microsoft.com/office/drawing/2014/main" id="{AEF1A427-7AE3-408E-A071-A743E525C3C5}"/>
                </a:ext>
              </a:extLst>
            </p:cNvPr>
            <p:cNvSpPr/>
            <p:nvPr/>
          </p:nvSpPr>
          <p:spPr>
            <a:xfrm rot="-406465">
              <a:off x="4613571" y="195190"/>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168;p49">
              <a:extLst>
                <a:ext uri="{FF2B5EF4-FFF2-40B4-BE49-F238E27FC236}">
                  <a16:creationId xmlns:a16="http://schemas.microsoft.com/office/drawing/2014/main" id="{FD3D7538-4328-4719-BE7B-B43962CF7A63}"/>
                </a:ext>
              </a:extLst>
            </p:cNvPr>
            <p:cNvSpPr/>
            <p:nvPr/>
          </p:nvSpPr>
          <p:spPr>
            <a:xfrm rot="-406465">
              <a:off x="4678228" y="424035"/>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169;p49">
              <a:extLst>
                <a:ext uri="{FF2B5EF4-FFF2-40B4-BE49-F238E27FC236}">
                  <a16:creationId xmlns:a16="http://schemas.microsoft.com/office/drawing/2014/main" id="{1087A477-4FAE-49D9-96BA-77B12217DBFB}"/>
                </a:ext>
              </a:extLst>
            </p:cNvPr>
            <p:cNvSpPr/>
            <p:nvPr/>
          </p:nvSpPr>
          <p:spPr>
            <a:xfrm rot="-406465">
              <a:off x="4676075" y="236693"/>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170;p49">
              <a:extLst>
                <a:ext uri="{FF2B5EF4-FFF2-40B4-BE49-F238E27FC236}">
                  <a16:creationId xmlns:a16="http://schemas.microsoft.com/office/drawing/2014/main" id="{3C134BC3-59BD-4513-B4F8-65565DE1FCEE}"/>
                </a:ext>
              </a:extLst>
            </p:cNvPr>
            <p:cNvSpPr/>
            <p:nvPr/>
          </p:nvSpPr>
          <p:spPr>
            <a:xfrm rot="-406465">
              <a:off x="4748903" y="228046"/>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71;p49">
              <a:extLst>
                <a:ext uri="{FF2B5EF4-FFF2-40B4-BE49-F238E27FC236}">
                  <a16:creationId xmlns:a16="http://schemas.microsoft.com/office/drawing/2014/main" id="{AE521CD4-E049-4747-865D-3277EDFE5145}"/>
                </a:ext>
              </a:extLst>
            </p:cNvPr>
            <p:cNvSpPr/>
            <p:nvPr/>
          </p:nvSpPr>
          <p:spPr>
            <a:xfrm rot="-406465">
              <a:off x="4765143" y="364763"/>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72;p49">
              <a:extLst>
                <a:ext uri="{FF2B5EF4-FFF2-40B4-BE49-F238E27FC236}">
                  <a16:creationId xmlns:a16="http://schemas.microsoft.com/office/drawing/2014/main" id="{C4ED47D5-D545-4E31-A214-71277AF03C2C}"/>
                </a:ext>
              </a:extLst>
            </p:cNvPr>
            <p:cNvSpPr/>
            <p:nvPr/>
          </p:nvSpPr>
          <p:spPr>
            <a:xfrm rot="-406465">
              <a:off x="4756825" y="294966"/>
              <a:ext cx="50430"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73;p49">
              <a:extLst>
                <a:ext uri="{FF2B5EF4-FFF2-40B4-BE49-F238E27FC236}">
                  <a16:creationId xmlns:a16="http://schemas.microsoft.com/office/drawing/2014/main" id="{9C2D5760-8FE1-4E00-8D59-F045E7381470}"/>
                </a:ext>
              </a:extLst>
            </p:cNvPr>
            <p:cNvSpPr/>
            <p:nvPr/>
          </p:nvSpPr>
          <p:spPr>
            <a:xfrm rot="-406465">
              <a:off x="4692315" y="373410"/>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174;p49">
              <a:extLst>
                <a:ext uri="{FF2B5EF4-FFF2-40B4-BE49-F238E27FC236}">
                  <a16:creationId xmlns:a16="http://schemas.microsoft.com/office/drawing/2014/main" id="{A070F282-F6FB-41B6-BA67-E1504031E5AA}"/>
                </a:ext>
              </a:extLst>
            </p:cNvPr>
            <p:cNvSpPr/>
            <p:nvPr/>
          </p:nvSpPr>
          <p:spPr>
            <a:xfrm rot="-406465">
              <a:off x="4754867" y="178379"/>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175;p49">
              <a:extLst>
                <a:ext uri="{FF2B5EF4-FFF2-40B4-BE49-F238E27FC236}">
                  <a16:creationId xmlns:a16="http://schemas.microsoft.com/office/drawing/2014/main" id="{5F5D057E-0C0D-49EA-AC7D-5365A5BBEC01}"/>
                </a:ext>
              </a:extLst>
            </p:cNvPr>
            <p:cNvSpPr/>
            <p:nvPr/>
          </p:nvSpPr>
          <p:spPr>
            <a:xfrm rot="-406465">
              <a:off x="4724429" y="205501"/>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176;p49">
              <a:extLst>
                <a:ext uri="{FF2B5EF4-FFF2-40B4-BE49-F238E27FC236}">
                  <a16:creationId xmlns:a16="http://schemas.microsoft.com/office/drawing/2014/main" id="{C140C637-A82B-4A01-9820-65BFD678F391}"/>
                </a:ext>
              </a:extLst>
            </p:cNvPr>
            <p:cNvSpPr/>
            <p:nvPr/>
          </p:nvSpPr>
          <p:spPr>
            <a:xfrm rot="-40646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177;p49">
              <a:extLst>
                <a:ext uri="{FF2B5EF4-FFF2-40B4-BE49-F238E27FC236}">
                  <a16:creationId xmlns:a16="http://schemas.microsoft.com/office/drawing/2014/main" id="{DAE89B33-F43D-4CF7-953F-0458F98847BB}"/>
                </a:ext>
              </a:extLst>
            </p:cNvPr>
            <p:cNvSpPr/>
            <p:nvPr/>
          </p:nvSpPr>
          <p:spPr>
            <a:xfrm rot="-40646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178;p49">
              <a:extLst>
                <a:ext uri="{FF2B5EF4-FFF2-40B4-BE49-F238E27FC236}">
                  <a16:creationId xmlns:a16="http://schemas.microsoft.com/office/drawing/2014/main" id="{D2946F31-0929-490B-B0A6-4097125A4A5C}"/>
                </a:ext>
              </a:extLst>
            </p:cNvPr>
            <p:cNvSpPr/>
            <p:nvPr/>
          </p:nvSpPr>
          <p:spPr>
            <a:xfrm rot="-406465">
              <a:off x="4607088" y="244888"/>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179;p49">
              <a:extLst>
                <a:ext uri="{FF2B5EF4-FFF2-40B4-BE49-F238E27FC236}">
                  <a16:creationId xmlns:a16="http://schemas.microsoft.com/office/drawing/2014/main" id="{E33CA1C9-3273-4D0F-B13B-55B249F2D700}"/>
                </a:ext>
              </a:extLst>
            </p:cNvPr>
            <p:cNvSpPr/>
            <p:nvPr/>
          </p:nvSpPr>
          <p:spPr>
            <a:xfrm rot="-406465">
              <a:off x="4489509" y="465336"/>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180;p49">
              <a:extLst>
                <a:ext uri="{FF2B5EF4-FFF2-40B4-BE49-F238E27FC236}">
                  <a16:creationId xmlns:a16="http://schemas.microsoft.com/office/drawing/2014/main" id="{F703D81B-1240-45E3-9D7A-1135C6FB7603}"/>
                </a:ext>
              </a:extLst>
            </p:cNvPr>
            <p:cNvSpPr/>
            <p:nvPr/>
          </p:nvSpPr>
          <p:spPr>
            <a:xfrm rot="-406465">
              <a:off x="4481586" y="398416"/>
              <a:ext cx="50951" cy="4626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181;p49">
              <a:extLst>
                <a:ext uri="{FF2B5EF4-FFF2-40B4-BE49-F238E27FC236}">
                  <a16:creationId xmlns:a16="http://schemas.microsoft.com/office/drawing/2014/main" id="{E5DF3957-0E02-4034-9B2D-5F7FCF50B178}"/>
                </a:ext>
              </a:extLst>
            </p:cNvPr>
            <p:cNvSpPr/>
            <p:nvPr/>
          </p:nvSpPr>
          <p:spPr>
            <a:xfrm rot="-40646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182;p49">
              <a:extLst>
                <a:ext uri="{FF2B5EF4-FFF2-40B4-BE49-F238E27FC236}">
                  <a16:creationId xmlns:a16="http://schemas.microsoft.com/office/drawing/2014/main" id="{441350F3-7677-4186-A1AD-6FA2FB71B817}"/>
                </a:ext>
              </a:extLst>
            </p:cNvPr>
            <p:cNvSpPr/>
            <p:nvPr/>
          </p:nvSpPr>
          <p:spPr>
            <a:xfrm rot="-40646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183;p49">
              <a:extLst>
                <a:ext uri="{FF2B5EF4-FFF2-40B4-BE49-F238E27FC236}">
                  <a16:creationId xmlns:a16="http://schemas.microsoft.com/office/drawing/2014/main" id="{EF0EDF84-75E0-4F1B-A1B3-72C9FECD80C8}"/>
                </a:ext>
              </a:extLst>
            </p:cNvPr>
            <p:cNvSpPr/>
            <p:nvPr/>
          </p:nvSpPr>
          <p:spPr>
            <a:xfrm rot="-406465">
              <a:off x="4471755" y="212006"/>
              <a:ext cx="37414" cy="24843"/>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184;p49">
              <a:extLst>
                <a:ext uri="{FF2B5EF4-FFF2-40B4-BE49-F238E27FC236}">
                  <a16:creationId xmlns:a16="http://schemas.microsoft.com/office/drawing/2014/main" id="{F27E076D-D8DD-450F-8B17-1A9AD572F2C9}"/>
                </a:ext>
              </a:extLst>
            </p:cNvPr>
            <p:cNvSpPr/>
            <p:nvPr/>
          </p:nvSpPr>
          <p:spPr>
            <a:xfrm rot="-406465">
              <a:off x="4458804" y="386337"/>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185;p49">
              <a:extLst>
                <a:ext uri="{FF2B5EF4-FFF2-40B4-BE49-F238E27FC236}">
                  <a16:creationId xmlns:a16="http://schemas.microsoft.com/office/drawing/2014/main" id="{B4825336-740B-43BA-BE02-72F190013E35}"/>
                </a:ext>
              </a:extLst>
            </p:cNvPr>
            <p:cNvSpPr/>
            <p:nvPr/>
          </p:nvSpPr>
          <p:spPr>
            <a:xfrm rot="-406465">
              <a:off x="4820043" y="407194"/>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186;p49">
              <a:extLst>
                <a:ext uri="{FF2B5EF4-FFF2-40B4-BE49-F238E27FC236}">
                  <a16:creationId xmlns:a16="http://schemas.microsoft.com/office/drawing/2014/main" id="{914FE5B2-9EDB-4E97-AA4B-881E74F667E1}"/>
                </a:ext>
              </a:extLst>
            </p:cNvPr>
            <p:cNvSpPr/>
            <p:nvPr/>
          </p:nvSpPr>
          <p:spPr>
            <a:xfrm rot="-406465">
              <a:off x="4465346" y="261699"/>
              <a:ext cx="50951" cy="4626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187;p49">
              <a:extLst>
                <a:ext uri="{FF2B5EF4-FFF2-40B4-BE49-F238E27FC236}">
                  <a16:creationId xmlns:a16="http://schemas.microsoft.com/office/drawing/2014/main" id="{A5E61A6E-007A-4343-B9ED-3BA544F04472}"/>
                </a:ext>
              </a:extLst>
            </p:cNvPr>
            <p:cNvSpPr/>
            <p:nvPr/>
          </p:nvSpPr>
          <p:spPr>
            <a:xfrm rot="-406465">
              <a:off x="4473269" y="328619"/>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188;p49">
              <a:extLst>
                <a:ext uri="{FF2B5EF4-FFF2-40B4-BE49-F238E27FC236}">
                  <a16:creationId xmlns:a16="http://schemas.microsoft.com/office/drawing/2014/main" id="{5C191C6F-B045-40C5-BF7F-373413C17D69}"/>
                </a:ext>
              </a:extLst>
            </p:cNvPr>
            <p:cNvSpPr/>
            <p:nvPr/>
          </p:nvSpPr>
          <p:spPr>
            <a:xfrm rot="-40646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189;p49">
              <a:extLst>
                <a:ext uri="{FF2B5EF4-FFF2-40B4-BE49-F238E27FC236}">
                  <a16:creationId xmlns:a16="http://schemas.microsoft.com/office/drawing/2014/main" id="{EF7421D5-1418-449E-BE7E-507D1DE7E1A3}"/>
                </a:ext>
              </a:extLst>
            </p:cNvPr>
            <p:cNvSpPr/>
            <p:nvPr/>
          </p:nvSpPr>
          <p:spPr>
            <a:xfrm rot="-40646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90;p49">
              <a:extLst>
                <a:ext uri="{FF2B5EF4-FFF2-40B4-BE49-F238E27FC236}">
                  <a16:creationId xmlns:a16="http://schemas.microsoft.com/office/drawing/2014/main" id="{CD8A94C1-6FFC-4B9A-9A8C-809A52EB2C2F}"/>
                </a:ext>
              </a:extLst>
            </p:cNvPr>
            <p:cNvSpPr/>
            <p:nvPr/>
          </p:nvSpPr>
          <p:spPr>
            <a:xfrm rot="-406465">
              <a:off x="4551018" y="390195"/>
              <a:ext cx="50505" cy="4626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91;p49">
              <a:extLst>
                <a:ext uri="{FF2B5EF4-FFF2-40B4-BE49-F238E27FC236}">
                  <a16:creationId xmlns:a16="http://schemas.microsoft.com/office/drawing/2014/main" id="{DBA4319C-A594-4446-AE88-2ECC357C3C8D}"/>
                </a:ext>
              </a:extLst>
            </p:cNvPr>
            <p:cNvSpPr/>
            <p:nvPr/>
          </p:nvSpPr>
          <p:spPr>
            <a:xfrm rot="-40646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92;p49">
              <a:extLst>
                <a:ext uri="{FF2B5EF4-FFF2-40B4-BE49-F238E27FC236}">
                  <a16:creationId xmlns:a16="http://schemas.microsoft.com/office/drawing/2014/main" id="{FE325FFF-256E-4EE0-A4AF-1E1FB847F479}"/>
                </a:ext>
              </a:extLst>
            </p:cNvPr>
            <p:cNvSpPr/>
            <p:nvPr/>
          </p:nvSpPr>
          <p:spPr>
            <a:xfrm rot="-40646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93;p49">
              <a:extLst>
                <a:ext uri="{FF2B5EF4-FFF2-40B4-BE49-F238E27FC236}">
                  <a16:creationId xmlns:a16="http://schemas.microsoft.com/office/drawing/2014/main" id="{BE7ED067-B310-455B-B349-40012FF38CDA}"/>
                </a:ext>
              </a:extLst>
            </p:cNvPr>
            <p:cNvSpPr/>
            <p:nvPr/>
          </p:nvSpPr>
          <p:spPr>
            <a:xfrm rot="-406465">
              <a:off x="4534777" y="253478"/>
              <a:ext cx="50505" cy="4626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94;p49">
              <a:extLst>
                <a:ext uri="{FF2B5EF4-FFF2-40B4-BE49-F238E27FC236}">
                  <a16:creationId xmlns:a16="http://schemas.microsoft.com/office/drawing/2014/main" id="{7C0CE4F7-8B3D-48D7-B337-AE6F0B8AF54E}"/>
                </a:ext>
              </a:extLst>
            </p:cNvPr>
            <p:cNvSpPr/>
            <p:nvPr/>
          </p:nvSpPr>
          <p:spPr>
            <a:xfrm rot="-40646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195;p49">
              <a:extLst>
                <a:ext uri="{FF2B5EF4-FFF2-40B4-BE49-F238E27FC236}">
                  <a16:creationId xmlns:a16="http://schemas.microsoft.com/office/drawing/2014/main" id="{BF7529A5-0753-4CF9-853A-677743760933}"/>
                </a:ext>
              </a:extLst>
            </p:cNvPr>
            <p:cNvSpPr/>
            <p:nvPr/>
          </p:nvSpPr>
          <p:spPr>
            <a:xfrm rot="-406465">
              <a:off x="4527744" y="205386"/>
              <a:ext cx="36893" cy="24843"/>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96;p49">
              <a:extLst>
                <a:ext uri="{FF2B5EF4-FFF2-40B4-BE49-F238E27FC236}">
                  <a16:creationId xmlns:a16="http://schemas.microsoft.com/office/drawing/2014/main" id="{83D471A6-2630-41B6-8B25-F0511BA5EC04}"/>
                </a:ext>
              </a:extLst>
            </p:cNvPr>
            <p:cNvSpPr/>
            <p:nvPr/>
          </p:nvSpPr>
          <p:spPr>
            <a:xfrm rot="-40646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97;p49">
              <a:extLst>
                <a:ext uri="{FF2B5EF4-FFF2-40B4-BE49-F238E27FC236}">
                  <a16:creationId xmlns:a16="http://schemas.microsoft.com/office/drawing/2014/main" id="{0E28A541-3647-4D5C-9914-274E55BF568B}"/>
                </a:ext>
              </a:extLst>
            </p:cNvPr>
            <p:cNvSpPr/>
            <p:nvPr/>
          </p:nvSpPr>
          <p:spPr>
            <a:xfrm rot="-406465">
              <a:off x="4520841" y="305390"/>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98;p49">
              <a:extLst>
                <a:ext uri="{FF2B5EF4-FFF2-40B4-BE49-F238E27FC236}">
                  <a16:creationId xmlns:a16="http://schemas.microsoft.com/office/drawing/2014/main" id="{DA8647A2-B7BB-4006-ABDD-9A13F56A9A17}"/>
                </a:ext>
              </a:extLst>
            </p:cNvPr>
            <p:cNvSpPr/>
            <p:nvPr/>
          </p:nvSpPr>
          <p:spPr>
            <a:xfrm rot="-406465">
              <a:off x="5056178" y="398052"/>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99;p49">
              <a:extLst>
                <a:ext uri="{FF2B5EF4-FFF2-40B4-BE49-F238E27FC236}">
                  <a16:creationId xmlns:a16="http://schemas.microsoft.com/office/drawing/2014/main" id="{370629E0-089C-4344-9247-E8FD363FB82A}"/>
                </a:ext>
              </a:extLst>
            </p:cNvPr>
            <p:cNvSpPr/>
            <p:nvPr/>
          </p:nvSpPr>
          <p:spPr>
            <a:xfrm rot="-406465">
              <a:off x="5039937" y="261335"/>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00;p49">
              <a:extLst>
                <a:ext uri="{FF2B5EF4-FFF2-40B4-BE49-F238E27FC236}">
                  <a16:creationId xmlns:a16="http://schemas.microsoft.com/office/drawing/2014/main" id="{6BEBC2C6-C306-4D52-97B0-D5EFCDC04723}"/>
                </a:ext>
              </a:extLst>
            </p:cNvPr>
            <p:cNvSpPr/>
            <p:nvPr/>
          </p:nvSpPr>
          <p:spPr>
            <a:xfrm rot="-406465">
              <a:off x="5032014" y="194415"/>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01;p49">
              <a:extLst>
                <a:ext uri="{FF2B5EF4-FFF2-40B4-BE49-F238E27FC236}">
                  <a16:creationId xmlns:a16="http://schemas.microsoft.com/office/drawing/2014/main" id="{C68F2851-427A-45D7-85C0-DB57CEAD504B}"/>
                </a:ext>
              </a:extLst>
            </p:cNvPr>
            <p:cNvSpPr/>
            <p:nvPr/>
          </p:nvSpPr>
          <p:spPr>
            <a:xfrm rot="-406465">
              <a:off x="5048255" y="331132"/>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202;p49">
              <a:extLst>
                <a:ext uri="{FF2B5EF4-FFF2-40B4-BE49-F238E27FC236}">
                  <a16:creationId xmlns:a16="http://schemas.microsoft.com/office/drawing/2014/main" id="{D35A914E-B7C4-434A-8695-FDEF6F44891C}"/>
                </a:ext>
              </a:extLst>
            </p:cNvPr>
            <p:cNvSpPr/>
            <p:nvPr/>
          </p:nvSpPr>
          <p:spPr>
            <a:xfrm rot="-40646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203;p49">
              <a:extLst>
                <a:ext uri="{FF2B5EF4-FFF2-40B4-BE49-F238E27FC236}">
                  <a16:creationId xmlns:a16="http://schemas.microsoft.com/office/drawing/2014/main" id="{CC79D1BE-BF76-46D0-9358-5BBC425D87D7}"/>
                </a:ext>
              </a:extLst>
            </p:cNvPr>
            <p:cNvSpPr/>
            <p:nvPr/>
          </p:nvSpPr>
          <p:spPr>
            <a:xfrm rot="-406465">
              <a:off x="4975870" y="339726"/>
              <a:ext cx="50505" cy="4626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04;p49">
              <a:extLst>
                <a:ext uri="{FF2B5EF4-FFF2-40B4-BE49-F238E27FC236}">
                  <a16:creationId xmlns:a16="http://schemas.microsoft.com/office/drawing/2014/main" id="{2BDC9CC8-FA6B-43D2-B6F4-2FCE5F2D9AA5}"/>
                </a:ext>
              </a:extLst>
            </p:cNvPr>
            <p:cNvSpPr/>
            <p:nvPr/>
          </p:nvSpPr>
          <p:spPr>
            <a:xfrm rot="-406465">
              <a:off x="5025026" y="319049"/>
              <a:ext cx="22537"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05;p49">
              <a:extLst>
                <a:ext uri="{FF2B5EF4-FFF2-40B4-BE49-F238E27FC236}">
                  <a16:creationId xmlns:a16="http://schemas.microsoft.com/office/drawing/2014/main" id="{9B9EE79D-9AEA-47B0-B707-FEFB1EE64B6D}"/>
                </a:ext>
              </a:extLst>
            </p:cNvPr>
            <p:cNvSpPr/>
            <p:nvPr/>
          </p:nvSpPr>
          <p:spPr>
            <a:xfrm rot="-40646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06;p49">
              <a:extLst>
                <a:ext uri="{FF2B5EF4-FFF2-40B4-BE49-F238E27FC236}">
                  <a16:creationId xmlns:a16="http://schemas.microsoft.com/office/drawing/2014/main" id="{0A3E0D1A-517B-40CF-88D7-05FBB8D747EB}"/>
                </a:ext>
              </a:extLst>
            </p:cNvPr>
            <p:cNvSpPr/>
            <p:nvPr/>
          </p:nvSpPr>
          <p:spPr>
            <a:xfrm rot="-406465">
              <a:off x="5038424" y="144722"/>
              <a:ext cx="36893" cy="24843"/>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207;p49">
              <a:extLst>
                <a:ext uri="{FF2B5EF4-FFF2-40B4-BE49-F238E27FC236}">
                  <a16:creationId xmlns:a16="http://schemas.microsoft.com/office/drawing/2014/main" id="{77B5DD1D-D7B7-4AF9-9552-1C729CDB21D9}"/>
                </a:ext>
              </a:extLst>
            </p:cNvPr>
            <p:cNvSpPr/>
            <p:nvPr/>
          </p:nvSpPr>
          <p:spPr>
            <a:xfrm rot="-40646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208;p49">
              <a:extLst>
                <a:ext uri="{FF2B5EF4-FFF2-40B4-BE49-F238E27FC236}">
                  <a16:creationId xmlns:a16="http://schemas.microsoft.com/office/drawing/2014/main" id="{D392AB7F-618A-4B63-A4A7-B08A32A5689E}"/>
                </a:ext>
              </a:extLst>
            </p:cNvPr>
            <p:cNvSpPr/>
            <p:nvPr/>
          </p:nvSpPr>
          <p:spPr>
            <a:xfrm rot="-406465">
              <a:off x="5117240" y="322911"/>
              <a:ext cx="50877" cy="4626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209;p49">
              <a:extLst>
                <a:ext uri="{FF2B5EF4-FFF2-40B4-BE49-F238E27FC236}">
                  <a16:creationId xmlns:a16="http://schemas.microsoft.com/office/drawing/2014/main" id="{9F39C156-DA1B-456E-BA48-906BDB8784D0}"/>
                </a:ext>
              </a:extLst>
            </p:cNvPr>
            <p:cNvSpPr/>
            <p:nvPr/>
          </p:nvSpPr>
          <p:spPr>
            <a:xfrm rot="-40646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210;p49">
              <a:extLst>
                <a:ext uri="{FF2B5EF4-FFF2-40B4-BE49-F238E27FC236}">
                  <a16:creationId xmlns:a16="http://schemas.microsoft.com/office/drawing/2014/main" id="{A5A6A98E-131C-41AD-BFD3-175D23AA8EB3}"/>
                </a:ext>
              </a:extLst>
            </p:cNvPr>
            <p:cNvSpPr/>
            <p:nvPr/>
          </p:nvSpPr>
          <p:spPr>
            <a:xfrm rot="-406465">
              <a:off x="5125163" y="389831"/>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211;p49">
              <a:extLst>
                <a:ext uri="{FF2B5EF4-FFF2-40B4-BE49-F238E27FC236}">
                  <a16:creationId xmlns:a16="http://schemas.microsoft.com/office/drawing/2014/main" id="{BE495BE3-09DB-4FD4-BFF1-2DD23A9387AB}"/>
                </a:ext>
              </a:extLst>
            </p:cNvPr>
            <p:cNvSpPr/>
            <p:nvPr/>
          </p:nvSpPr>
          <p:spPr>
            <a:xfrm rot="-406465">
              <a:off x="5149312"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212;p49">
              <a:extLst>
                <a:ext uri="{FF2B5EF4-FFF2-40B4-BE49-F238E27FC236}">
                  <a16:creationId xmlns:a16="http://schemas.microsoft.com/office/drawing/2014/main" id="{73EDC78E-845B-4A31-804D-8D5A8B8A667F}"/>
                </a:ext>
              </a:extLst>
            </p:cNvPr>
            <p:cNvSpPr/>
            <p:nvPr/>
          </p:nvSpPr>
          <p:spPr>
            <a:xfrm rot="-40646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213;p49">
              <a:extLst>
                <a:ext uri="{FF2B5EF4-FFF2-40B4-BE49-F238E27FC236}">
                  <a16:creationId xmlns:a16="http://schemas.microsoft.com/office/drawing/2014/main" id="{A495CAE1-E123-4D14-AF86-81741CFC865A}"/>
                </a:ext>
              </a:extLst>
            </p:cNvPr>
            <p:cNvSpPr/>
            <p:nvPr/>
          </p:nvSpPr>
          <p:spPr>
            <a:xfrm rot="-40646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214;p49">
              <a:extLst>
                <a:ext uri="{FF2B5EF4-FFF2-40B4-BE49-F238E27FC236}">
                  <a16:creationId xmlns:a16="http://schemas.microsoft.com/office/drawing/2014/main" id="{4852B24A-5A46-4B7E-8468-A08667EB7DA0}"/>
                </a:ext>
              </a:extLst>
            </p:cNvPr>
            <p:cNvSpPr/>
            <p:nvPr/>
          </p:nvSpPr>
          <p:spPr>
            <a:xfrm rot="-406465">
              <a:off x="5094337" y="138076"/>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215;p49">
              <a:extLst>
                <a:ext uri="{FF2B5EF4-FFF2-40B4-BE49-F238E27FC236}">
                  <a16:creationId xmlns:a16="http://schemas.microsoft.com/office/drawing/2014/main" id="{F3598C6D-DCDF-481E-BA51-0C1051FCA8C9}"/>
                </a:ext>
              </a:extLst>
            </p:cNvPr>
            <p:cNvSpPr/>
            <p:nvPr/>
          </p:nvSpPr>
          <p:spPr>
            <a:xfrm rot="-406465">
              <a:off x="5101000" y="186194"/>
              <a:ext cx="50877" cy="4626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216;p49">
              <a:extLst>
                <a:ext uri="{FF2B5EF4-FFF2-40B4-BE49-F238E27FC236}">
                  <a16:creationId xmlns:a16="http://schemas.microsoft.com/office/drawing/2014/main" id="{8939E219-9C8A-449C-8F0F-71B8558D18D7}"/>
                </a:ext>
              </a:extLst>
            </p:cNvPr>
            <p:cNvSpPr/>
            <p:nvPr/>
          </p:nvSpPr>
          <p:spPr>
            <a:xfrm rot="-406465">
              <a:off x="4811225" y="171706"/>
              <a:ext cx="36967" cy="24843"/>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217;p49">
              <a:extLst>
                <a:ext uri="{FF2B5EF4-FFF2-40B4-BE49-F238E27FC236}">
                  <a16:creationId xmlns:a16="http://schemas.microsoft.com/office/drawing/2014/main" id="{7EAC2661-BF59-4FE4-A3F3-82DB0FE8788A}"/>
                </a:ext>
              </a:extLst>
            </p:cNvPr>
            <p:cNvSpPr/>
            <p:nvPr/>
          </p:nvSpPr>
          <p:spPr>
            <a:xfrm rot="-406465">
              <a:off x="4890198" y="211231"/>
              <a:ext cx="50951" cy="4626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218;p49">
              <a:extLst>
                <a:ext uri="{FF2B5EF4-FFF2-40B4-BE49-F238E27FC236}">
                  <a16:creationId xmlns:a16="http://schemas.microsoft.com/office/drawing/2014/main" id="{066F95CF-25DF-4D12-9E95-52FF0F1F9150}"/>
                </a:ext>
              </a:extLst>
            </p:cNvPr>
            <p:cNvSpPr/>
            <p:nvPr/>
          </p:nvSpPr>
          <p:spPr>
            <a:xfrm rot="-40646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219;p49">
              <a:extLst>
                <a:ext uri="{FF2B5EF4-FFF2-40B4-BE49-F238E27FC236}">
                  <a16:creationId xmlns:a16="http://schemas.microsoft.com/office/drawing/2014/main" id="{C7868CF3-B642-4405-8058-7BD841050AA0}"/>
                </a:ext>
              </a:extLst>
            </p:cNvPr>
            <p:cNvSpPr/>
            <p:nvPr/>
          </p:nvSpPr>
          <p:spPr>
            <a:xfrm rot="-40646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220;p49">
              <a:extLst>
                <a:ext uri="{FF2B5EF4-FFF2-40B4-BE49-F238E27FC236}">
                  <a16:creationId xmlns:a16="http://schemas.microsoft.com/office/drawing/2014/main" id="{76C8DA11-2799-4640-8674-0E7AA06AF0FA}"/>
                </a:ext>
              </a:extLst>
            </p:cNvPr>
            <p:cNvSpPr/>
            <p:nvPr/>
          </p:nvSpPr>
          <p:spPr>
            <a:xfrm rot="-40646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221;p49">
              <a:extLst>
                <a:ext uri="{FF2B5EF4-FFF2-40B4-BE49-F238E27FC236}">
                  <a16:creationId xmlns:a16="http://schemas.microsoft.com/office/drawing/2014/main" id="{1CE8D8E0-2A49-4939-ADFA-AB53280A91E8}"/>
                </a:ext>
              </a:extLst>
            </p:cNvPr>
            <p:cNvSpPr/>
            <p:nvPr/>
          </p:nvSpPr>
          <p:spPr>
            <a:xfrm rot="-406465">
              <a:off x="4834130" y="356568"/>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222;p49">
              <a:extLst>
                <a:ext uri="{FF2B5EF4-FFF2-40B4-BE49-F238E27FC236}">
                  <a16:creationId xmlns:a16="http://schemas.microsoft.com/office/drawing/2014/main" id="{37B9F7CD-5CBB-4D91-B01B-5020E1585719}"/>
                </a:ext>
              </a:extLst>
            </p:cNvPr>
            <p:cNvSpPr/>
            <p:nvPr/>
          </p:nvSpPr>
          <p:spPr>
            <a:xfrm rot="-40646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223;p49">
              <a:extLst>
                <a:ext uri="{FF2B5EF4-FFF2-40B4-BE49-F238E27FC236}">
                  <a16:creationId xmlns:a16="http://schemas.microsoft.com/office/drawing/2014/main" id="{8361D363-3C71-4131-BD05-E1223F7D8EF3}"/>
                </a:ext>
              </a:extLst>
            </p:cNvPr>
            <p:cNvSpPr/>
            <p:nvPr/>
          </p:nvSpPr>
          <p:spPr>
            <a:xfrm rot="-406465">
              <a:off x="4817889" y="219851"/>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224;p49">
              <a:extLst>
                <a:ext uri="{FF2B5EF4-FFF2-40B4-BE49-F238E27FC236}">
                  <a16:creationId xmlns:a16="http://schemas.microsoft.com/office/drawing/2014/main" id="{2BD0505F-094F-4EB0-A7D1-38F1F8A95332}"/>
                </a:ext>
              </a:extLst>
            </p:cNvPr>
            <p:cNvSpPr/>
            <p:nvPr/>
          </p:nvSpPr>
          <p:spPr>
            <a:xfrm rot="-406465">
              <a:off x="4825812" y="286771"/>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225;p49">
              <a:extLst>
                <a:ext uri="{FF2B5EF4-FFF2-40B4-BE49-F238E27FC236}">
                  <a16:creationId xmlns:a16="http://schemas.microsoft.com/office/drawing/2014/main" id="{634DEAB7-E515-48DC-8296-F483D856BDDC}"/>
                </a:ext>
              </a:extLst>
            </p:cNvPr>
            <p:cNvSpPr/>
            <p:nvPr/>
          </p:nvSpPr>
          <p:spPr>
            <a:xfrm rot="-406465">
              <a:off x="4842053" y="423488"/>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226;p49">
              <a:extLst>
                <a:ext uri="{FF2B5EF4-FFF2-40B4-BE49-F238E27FC236}">
                  <a16:creationId xmlns:a16="http://schemas.microsoft.com/office/drawing/2014/main" id="{27787E4B-8BD6-4081-94D1-A60980D59194}"/>
                </a:ext>
              </a:extLst>
            </p:cNvPr>
            <p:cNvSpPr/>
            <p:nvPr/>
          </p:nvSpPr>
          <p:spPr>
            <a:xfrm rot="-40646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227;p49">
              <a:extLst>
                <a:ext uri="{FF2B5EF4-FFF2-40B4-BE49-F238E27FC236}">
                  <a16:creationId xmlns:a16="http://schemas.microsoft.com/office/drawing/2014/main" id="{4B0900AC-F9D9-47FF-AFC4-3AF146B79A03}"/>
                </a:ext>
              </a:extLst>
            </p:cNvPr>
            <p:cNvSpPr/>
            <p:nvPr/>
          </p:nvSpPr>
          <p:spPr>
            <a:xfrm rot="-40646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228;p49">
              <a:extLst>
                <a:ext uri="{FF2B5EF4-FFF2-40B4-BE49-F238E27FC236}">
                  <a16:creationId xmlns:a16="http://schemas.microsoft.com/office/drawing/2014/main" id="{EE5806D9-DC4B-41FA-9BE5-A9F1A63E5195}"/>
                </a:ext>
              </a:extLst>
            </p:cNvPr>
            <p:cNvSpPr/>
            <p:nvPr/>
          </p:nvSpPr>
          <p:spPr>
            <a:xfrm rot="-406465">
              <a:off x="4952597" y="154917"/>
              <a:ext cx="36893" cy="24843"/>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229;p49">
              <a:extLst>
                <a:ext uri="{FF2B5EF4-FFF2-40B4-BE49-F238E27FC236}">
                  <a16:creationId xmlns:a16="http://schemas.microsoft.com/office/drawing/2014/main" id="{B2D71697-D675-4E67-AA17-6570DD5D8EFE}"/>
                </a:ext>
              </a:extLst>
            </p:cNvPr>
            <p:cNvSpPr/>
            <p:nvPr/>
          </p:nvSpPr>
          <p:spPr>
            <a:xfrm rot="-40646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230;p49">
              <a:extLst>
                <a:ext uri="{FF2B5EF4-FFF2-40B4-BE49-F238E27FC236}">
                  <a16:creationId xmlns:a16="http://schemas.microsoft.com/office/drawing/2014/main" id="{1B189C5A-60FB-4390-8960-48BED755AA00}"/>
                </a:ext>
              </a:extLst>
            </p:cNvPr>
            <p:cNvSpPr/>
            <p:nvPr/>
          </p:nvSpPr>
          <p:spPr>
            <a:xfrm rot="-406465">
              <a:off x="4959630" y="203010"/>
              <a:ext cx="50505" cy="4626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231;p49">
              <a:extLst>
                <a:ext uri="{FF2B5EF4-FFF2-40B4-BE49-F238E27FC236}">
                  <a16:creationId xmlns:a16="http://schemas.microsoft.com/office/drawing/2014/main" id="{D6E23C91-E171-4E02-913C-A40CAE5749FD}"/>
                </a:ext>
              </a:extLst>
            </p:cNvPr>
            <p:cNvSpPr/>
            <p:nvPr/>
          </p:nvSpPr>
          <p:spPr>
            <a:xfrm rot="-406465">
              <a:off x="4896608" y="161537"/>
              <a:ext cx="37414" cy="24843"/>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232;p49">
              <a:extLst>
                <a:ext uri="{FF2B5EF4-FFF2-40B4-BE49-F238E27FC236}">
                  <a16:creationId xmlns:a16="http://schemas.microsoft.com/office/drawing/2014/main" id="{F12EB31E-14B9-4532-BC69-D5B3ECB3873A}"/>
                </a:ext>
              </a:extLst>
            </p:cNvPr>
            <p:cNvSpPr/>
            <p:nvPr/>
          </p:nvSpPr>
          <p:spPr>
            <a:xfrm rot="-406465">
              <a:off x="4914362" y="414867"/>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233;p49">
              <a:extLst>
                <a:ext uri="{FF2B5EF4-FFF2-40B4-BE49-F238E27FC236}">
                  <a16:creationId xmlns:a16="http://schemas.microsoft.com/office/drawing/2014/main" id="{F951967C-F076-4E60-AA50-809BF394821E}"/>
                </a:ext>
              </a:extLst>
            </p:cNvPr>
            <p:cNvSpPr/>
            <p:nvPr/>
          </p:nvSpPr>
          <p:spPr>
            <a:xfrm rot="-406465">
              <a:off x="4898121" y="278151"/>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234;p49">
              <a:extLst>
                <a:ext uri="{FF2B5EF4-FFF2-40B4-BE49-F238E27FC236}">
                  <a16:creationId xmlns:a16="http://schemas.microsoft.com/office/drawing/2014/main" id="{244C84B9-60D4-4C63-B5F7-61259CA845AC}"/>
                </a:ext>
              </a:extLst>
            </p:cNvPr>
            <p:cNvSpPr/>
            <p:nvPr/>
          </p:nvSpPr>
          <p:spPr>
            <a:xfrm rot="-406465">
              <a:off x="4906439" y="347948"/>
              <a:ext cx="50951" cy="4626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235;p49">
              <a:extLst>
                <a:ext uri="{FF2B5EF4-FFF2-40B4-BE49-F238E27FC236}">
                  <a16:creationId xmlns:a16="http://schemas.microsoft.com/office/drawing/2014/main" id="{BB81E121-06C3-412D-AFD4-481E2D9ED2F1}"/>
                </a:ext>
              </a:extLst>
            </p:cNvPr>
            <p:cNvSpPr/>
            <p:nvPr/>
          </p:nvSpPr>
          <p:spPr>
            <a:xfrm rot="-406465">
              <a:off x="4773066" y="431683"/>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236;p49">
              <a:extLst>
                <a:ext uri="{FF2B5EF4-FFF2-40B4-BE49-F238E27FC236}">
                  <a16:creationId xmlns:a16="http://schemas.microsoft.com/office/drawing/2014/main" id="{915D2263-1544-4AE9-80F9-0D6B6F21A0BE}"/>
                </a:ext>
              </a:extLst>
            </p:cNvPr>
            <p:cNvSpPr/>
            <p:nvPr/>
          </p:nvSpPr>
          <p:spPr>
            <a:xfrm rot="-40646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237;p49">
              <a:extLst>
                <a:ext uri="{FF2B5EF4-FFF2-40B4-BE49-F238E27FC236}">
                  <a16:creationId xmlns:a16="http://schemas.microsoft.com/office/drawing/2014/main" id="{124F7144-0661-4502-8CB8-82126CC10CFD}"/>
                </a:ext>
              </a:extLst>
            </p:cNvPr>
            <p:cNvSpPr/>
            <p:nvPr/>
          </p:nvSpPr>
          <p:spPr>
            <a:xfrm rot="-40646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238;p49">
              <a:extLst>
                <a:ext uri="{FF2B5EF4-FFF2-40B4-BE49-F238E27FC236}">
                  <a16:creationId xmlns:a16="http://schemas.microsoft.com/office/drawing/2014/main" id="{8CEC4C02-D52B-4573-A5F7-0B96E58742A1}"/>
                </a:ext>
              </a:extLst>
            </p:cNvPr>
            <p:cNvSpPr/>
            <p:nvPr/>
          </p:nvSpPr>
          <p:spPr>
            <a:xfrm rot="-406465">
              <a:off x="3961520" y="272643"/>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239;p49">
              <a:extLst>
                <a:ext uri="{FF2B5EF4-FFF2-40B4-BE49-F238E27FC236}">
                  <a16:creationId xmlns:a16="http://schemas.microsoft.com/office/drawing/2014/main" id="{12CFA75A-A316-4FC7-ACD9-B23485431909}"/>
                </a:ext>
              </a:extLst>
            </p:cNvPr>
            <p:cNvSpPr/>
            <p:nvPr/>
          </p:nvSpPr>
          <p:spPr>
            <a:xfrm rot="-406465">
              <a:off x="3905607" y="279289"/>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240;p49">
              <a:extLst>
                <a:ext uri="{FF2B5EF4-FFF2-40B4-BE49-F238E27FC236}">
                  <a16:creationId xmlns:a16="http://schemas.microsoft.com/office/drawing/2014/main" id="{A30FDC1B-A1A6-4CB8-935E-BF46D257342E}"/>
                </a:ext>
              </a:extLst>
            </p:cNvPr>
            <p:cNvSpPr/>
            <p:nvPr/>
          </p:nvSpPr>
          <p:spPr>
            <a:xfrm rot="-406465">
              <a:off x="3968110" y="320792"/>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241;p49">
              <a:extLst>
                <a:ext uri="{FF2B5EF4-FFF2-40B4-BE49-F238E27FC236}">
                  <a16:creationId xmlns:a16="http://schemas.microsoft.com/office/drawing/2014/main" id="{FA2EB54D-BF2D-45C1-AAF1-B3B056F8C67E}"/>
                </a:ext>
              </a:extLst>
            </p:cNvPr>
            <p:cNvSpPr/>
            <p:nvPr/>
          </p:nvSpPr>
          <p:spPr>
            <a:xfrm rot="-406465">
              <a:off x="3907046" y="3959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242;p49">
              <a:extLst>
                <a:ext uri="{FF2B5EF4-FFF2-40B4-BE49-F238E27FC236}">
                  <a16:creationId xmlns:a16="http://schemas.microsoft.com/office/drawing/2014/main" id="{209A0229-8388-4937-833E-083EF18BA544}"/>
                </a:ext>
              </a:extLst>
            </p:cNvPr>
            <p:cNvSpPr/>
            <p:nvPr/>
          </p:nvSpPr>
          <p:spPr>
            <a:xfrm rot="-406465">
              <a:off x="3899123" y="328987"/>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243;p49">
              <a:extLst>
                <a:ext uri="{FF2B5EF4-FFF2-40B4-BE49-F238E27FC236}">
                  <a16:creationId xmlns:a16="http://schemas.microsoft.com/office/drawing/2014/main" id="{A23DF6BE-F334-475C-8041-8C16B3BD8E4A}"/>
                </a:ext>
              </a:extLst>
            </p:cNvPr>
            <p:cNvSpPr/>
            <p:nvPr/>
          </p:nvSpPr>
          <p:spPr>
            <a:xfrm rot="-406465">
              <a:off x="3915364" y="465704"/>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244;p49">
              <a:extLst>
                <a:ext uri="{FF2B5EF4-FFF2-40B4-BE49-F238E27FC236}">
                  <a16:creationId xmlns:a16="http://schemas.microsoft.com/office/drawing/2014/main" id="{F134A5B2-3904-4911-A8E6-08197606389D}"/>
                </a:ext>
              </a:extLst>
            </p:cNvPr>
            <p:cNvSpPr/>
            <p:nvPr/>
          </p:nvSpPr>
          <p:spPr>
            <a:xfrm rot="-406465">
              <a:off x="4056734" y="448888"/>
              <a:ext cx="50877" cy="4626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245;p49">
              <a:extLst>
                <a:ext uri="{FF2B5EF4-FFF2-40B4-BE49-F238E27FC236}">
                  <a16:creationId xmlns:a16="http://schemas.microsoft.com/office/drawing/2014/main" id="{9F2C20CF-534F-4EAD-A854-E590AC4FECC6}"/>
                </a:ext>
              </a:extLst>
            </p:cNvPr>
            <p:cNvSpPr/>
            <p:nvPr/>
          </p:nvSpPr>
          <p:spPr>
            <a:xfrm rot="-406465">
              <a:off x="4048416"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246;p49">
              <a:extLst>
                <a:ext uri="{FF2B5EF4-FFF2-40B4-BE49-F238E27FC236}">
                  <a16:creationId xmlns:a16="http://schemas.microsoft.com/office/drawing/2014/main" id="{ECAE5ED9-AD85-45B5-959B-448DAF1B422B}"/>
                </a:ext>
              </a:extLst>
            </p:cNvPr>
            <p:cNvSpPr/>
            <p:nvPr/>
          </p:nvSpPr>
          <p:spPr>
            <a:xfrm rot="-406465">
              <a:off x="4040493" y="312172"/>
              <a:ext cx="50877" cy="4626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247;p49">
              <a:extLst>
                <a:ext uri="{FF2B5EF4-FFF2-40B4-BE49-F238E27FC236}">
                  <a16:creationId xmlns:a16="http://schemas.microsoft.com/office/drawing/2014/main" id="{6DC291FA-6363-4779-B8C2-28E0DA5876B8}"/>
                </a:ext>
              </a:extLst>
            </p:cNvPr>
            <p:cNvSpPr/>
            <p:nvPr/>
          </p:nvSpPr>
          <p:spPr>
            <a:xfrm rot="-406465">
              <a:off x="3947835" y="601509"/>
              <a:ext cx="31835" cy="19785"/>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248;p49">
              <a:extLst>
                <a:ext uri="{FF2B5EF4-FFF2-40B4-BE49-F238E27FC236}">
                  <a16:creationId xmlns:a16="http://schemas.microsoft.com/office/drawing/2014/main" id="{468242CA-45CD-4E49-B27F-BF03A8D8CF87}"/>
                </a:ext>
              </a:extLst>
            </p:cNvPr>
            <p:cNvSpPr/>
            <p:nvPr/>
          </p:nvSpPr>
          <p:spPr>
            <a:xfrm rot="-40646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249;p49">
              <a:extLst>
                <a:ext uri="{FF2B5EF4-FFF2-40B4-BE49-F238E27FC236}">
                  <a16:creationId xmlns:a16="http://schemas.microsoft.com/office/drawing/2014/main" id="{D8BEDBF9-259B-4D04-BF31-865EE39B9C30}"/>
                </a:ext>
              </a:extLst>
            </p:cNvPr>
            <p:cNvSpPr/>
            <p:nvPr/>
          </p:nvSpPr>
          <p:spPr>
            <a:xfrm rot="-40646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250;p49">
              <a:extLst>
                <a:ext uri="{FF2B5EF4-FFF2-40B4-BE49-F238E27FC236}">
                  <a16:creationId xmlns:a16="http://schemas.microsoft.com/office/drawing/2014/main" id="{90399C9B-F9CA-44FE-81A1-826A2EBF79E6}"/>
                </a:ext>
              </a:extLst>
            </p:cNvPr>
            <p:cNvSpPr/>
            <p:nvPr/>
          </p:nvSpPr>
          <p:spPr>
            <a:xfrm rot="-40646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251;p49">
              <a:extLst>
                <a:ext uri="{FF2B5EF4-FFF2-40B4-BE49-F238E27FC236}">
                  <a16:creationId xmlns:a16="http://schemas.microsoft.com/office/drawing/2014/main" id="{A9394A3D-2E2B-4017-9970-FB5670F966E1}"/>
                </a:ext>
              </a:extLst>
            </p:cNvPr>
            <p:cNvSpPr/>
            <p:nvPr/>
          </p:nvSpPr>
          <p:spPr>
            <a:xfrm rot="-406465">
              <a:off x="3984351" y="457509"/>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252;p49">
              <a:extLst>
                <a:ext uri="{FF2B5EF4-FFF2-40B4-BE49-F238E27FC236}">
                  <a16:creationId xmlns:a16="http://schemas.microsoft.com/office/drawing/2014/main" id="{3E3F040D-CC56-4B07-8BFD-C084ACFAF7D7}"/>
                </a:ext>
              </a:extLst>
            </p:cNvPr>
            <p:cNvSpPr/>
            <p:nvPr/>
          </p:nvSpPr>
          <p:spPr>
            <a:xfrm rot="-406465">
              <a:off x="3992274" y="524429"/>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253;p49">
              <a:extLst>
                <a:ext uri="{FF2B5EF4-FFF2-40B4-BE49-F238E27FC236}">
                  <a16:creationId xmlns:a16="http://schemas.microsoft.com/office/drawing/2014/main" id="{55A65713-32B5-490F-9CE6-E7FE4C4F55CD}"/>
                </a:ext>
              </a:extLst>
            </p:cNvPr>
            <p:cNvSpPr/>
            <p:nvPr/>
          </p:nvSpPr>
          <p:spPr>
            <a:xfrm rot="-406465">
              <a:off x="4016465" y="2896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254;p49">
              <a:extLst>
                <a:ext uri="{FF2B5EF4-FFF2-40B4-BE49-F238E27FC236}">
                  <a16:creationId xmlns:a16="http://schemas.microsoft.com/office/drawing/2014/main" id="{B4FFFADE-5C47-4881-9F0F-85835BC6E28E}"/>
                </a:ext>
              </a:extLst>
            </p:cNvPr>
            <p:cNvSpPr/>
            <p:nvPr/>
          </p:nvSpPr>
          <p:spPr>
            <a:xfrm rot="-406465">
              <a:off x="4409277" y="407036"/>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255;p49">
              <a:extLst>
                <a:ext uri="{FF2B5EF4-FFF2-40B4-BE49-F238E27FC236}">
                  <a16:creationId xmlns:a16="http://schemas.microsoft.com/office/drawing/2014/main" id="{18A113CF-740C-45AE-B862-12ADFCE2B4DF}"/>
                </a:ext>
              </a:extLst>
            </p:cNvPr>
            <p:cNvSpPr/>
            <p:nvPr/>
          </p:nvSpPr>
          <p:spPr>
            <a:xfrm rot="-406465">
              <a:off x="3923287" y="5326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256;p49">
              <a:extLst>
                <a:ext uri="{FF2B5EF4-FFF2-40B4-BE49-F238E27FC236}">
                  <a16:creationId xmlns:a16="http://schemas.microsoft.com/office/drawing/2014/main" id="{901790B4-8ADE-406D-AE77-83E927C78335}"/>
                </a:ext>
              </a:extLst>
            </p:cNvPr>
            <p:cNvSpPr/>
            <p:nvPr/>
          </p:nvSpPr>
          <p:spPr>
            <a:xfrm rot="-40646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257;p49">
              <a:extLst>
                <a:ext uri="{FF2B5EF4-FFF2-40B4-BE49-F238E27FC236}">
                  <a16:creationId xmlns:a16="http://schemas.microsoft.com/office/drawing/2014/main" id="{7130D1B9-F7BF-4AE2-9FCA-631BD8BB8CE8}"/>
                </a:ext>
              </a:extLst>
            </p:cNvPr>
            <p:cNvSpPr/>
            <p:nvPr/>
          </p:nvSpPr>
          <p:spPr>
            <a:xfrm rot="-406465">
              <a:off x="4849486" y="494789"/>
              <a:ext cx="27595"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258;p49">
              <a:extLst>
                <a:ext uri="{FF2B5EF4-FFF2-40B4-BE49-F238E27FC236}">
                  <a16:creationId xmlns:a16="http://schemas.microsoft.com/office/drawing/2014/main" id="{02859C5A-F9BF-4042-BA5F-FA41C59C389D}"/>
                </a:ext>
              </a:extLst>
            </p:cNvPr>
            <p:cNvSpPr/>
            <p:nvPr/>
          </p:nvSpPr>
          <p:spPr>
            <a:xfrm rot="-406465">
              <a:off x="3999093" y="595393"/>
              <a:ext cx="32281" cy="19785"/>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259;p49">
              <a:extLst>
                <a:ext uri="{FF2B5EF4-FFF2-40B4-BE49-F238E27FC236}">
                  <a16:creationId xmlns:a16="http://schemas.microsoft.com/office/drawing/2014/main" id="{8945DA2A-E651-4D0B-A171-845AF07E730E}"/>
                </a:ext>
              </a:extLst>
            </p:cNvPr>
            <p:cNvSpPr/>
            <p:nvPr/>
          </p:nvSpPr>
          <p:spPr>
            <a:xfrm rot="-406465">
              <a:off x="4708161" y="511554"/>
              <a:ext cx="28042" cy="16661"/>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260;p49">
              <a:extLst>
                <a:ext uri="{FF2B5EF4-FFF2-40B4-BE49-F238E27FC236}">
                  <a16:creationId xmlns:a16="http://schemas.microsoft.com/office/drawing/2014/main" id="{6AE97C75-7DE5-4A34-843D-6DB07EAFED11}"/>
                </a:ext>
              </a:extLst>
            </p:cNvPr>
            <p:cNvSpPr/>
            <p:nvPr/>
          </p:nvSpPr>
          <p:spPr>
            <a:xfrm rot="-406465">
              <a:off x="4943261" y="483596"/>
              <a:ext cx="27223"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261;p49">
              <a:extLst>
                <a:ext uri="{FF2B5EF4-FFF2-40B4-BE49-F238E27FC236}">
                  <a16:creationId xmlns:a16="http://schemas.microsoft.com/office/drawing/2014/main" id="{1C25081A-8523-452F-B24B-D191A81073E3}"/>
                </a:ext>
              </a:extLst>
            </p:cNvPr>
            <p:cNvSpPr/>
            <p:nvPr/>
          </p:nvSpPr>
          <p:spPr>
            <a:xfrm rot="-406465">
              <a:off x="4991172"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262;p49">
              <a:extLst>
                <a:ext uri="{FF2B5EF4-FFF2-40B4-BE49-F238E27FC236}">
                  <a16:creationId xmlns:a16="http://schemas.microsoft.com/office/drawing/2014/main" id="{BBFB33B6-8511-4D93-B50E-F0CA31B6091E}"/>
                </a:ext>
              </a:extLst>
            </p:cNvPr>
            <p:cNvSpPr/>
            <p:nvPr/>
          </p:nvSpPr>
          <p:spPr>
            <a:xfrm rot="-40646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263;p49">
              <a:extLst>
                <a:ext uri="{FF2B5EF4-FFF2-40B4-BE49-F238E27FC236}">
                  <a16:creationId xmlns:a16="http://schemas.microsoft.com/office/drawing/2014/main" id="{6AEA675B-EB06-4D89-B6CE-8EA29E80A4BB}"/>
                </a:ext>
              </a:extLst>
            </p:cNvPr>
            <p:cNvSpPr/>
            <p:nvPr/>
          </p:nvSpPr>
          <p:spPr>
            <a:xfrm rot="-406465">
              <a:off x="5132967" y="461111"/>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264;p49">
              <a:extLst>
                <a:ext uri="{FF2B5EF4-FFF2-40B4-BE49-F238E27FC236}">
                  <a16:creationId xmlns:a16="http://schemas.microsoft.com/office/drawing/2014/main" id="{33C7E554-74AD-4784-AF92-3B6B42E85131}"/>
                </a:ext>
              </a:extLst>
            </p:cNvPr>
            <p:cNvSpPr/>
            <p:nvPr/>
          </p:nvSpPr>
          <p:spPr>
            <a:xfrm rot="-40646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265;p49">
              <a:extLst>
                <a:ext uri="{FF2B5EF4-FFF2-40B4-BE49-F238E27FC236}">
                  <a16:creationId xmlns:a16="http://schemas.microsoft.com/office/drawing/2014/main" id="{76BAA9F3-8CB3-4CD1-8494-A2A6409A2E54}"/>
                </a:ext>
              </a:extLst>
            </p:cNvPr>
            <p:cNvSpPr/>
            <p:nvPr/>
          </p:nvSpPr>
          <p:spPr>
            <a:xfrm rot="-406465">
              <a:off x="4658968" y="517371"/>
              <a:ext cx="28488" cy="16661"/>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266;p49">
              <a:extLst>
                <a:ext uri="{FF2B5EF4-FFF2-40B4-BE49-F238E27FC236}">
                  <a16:creationId xmlns:a16="http://schemas.microsoft.com/office/drawing/2014/main" id="{CF846532-3215-47A1-B55F-1BC1250D8010}"/>
                </a:ext>
              </a:extLst>
            </p:cNvPr>
            <p:cNvSpPr/>
            <p:nvPr/>
          </p:nvSpPr>
          <p:spPr>
            <a:xfrm rot="-40646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267;p49">
              <a:extLst>
                <a:ext uri="{FF2B5EF4-FFF2-40B4-BE49-F238E27FC236}">
                  <a16:creationId xmlns:a16="http://schemas.microsoft.com/office/drawing/2014/main" id="{72136137-94FD-4A11-AE53-798BB315C6F3}"/>
                </a:ext>
              </a:extLst>
            </p:cNvPr>
            <p:cNvSpPr/>
            <p:nvPr/>
          </p:nvSpPr>
          <p:spPr>
            <a:xfrm rot="-40646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268;p49">
              <a:extLst>
                <a:ext uri="{FF2B5EF4-FFF2-40B4-BE49-F238E27FC236}">
                  <a16:creationId xmlns:a16="http://schemas.microsoft.com/office/drawing/2014/main" id="{44285D02-D303-4A61-BCE1-EAFC31FA80BE}"/>
                </a:ext>
              </a:extLst>
            </p:cNvPr>
            <p:cNvSpPr/>
            <p:nvPr/>
          </p:nvSpPr>
          <p:spPr>
            <a:xfrm rot="-406465">
              <a:off x="4232132" y="567808"/>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269;p49">
              <a:extLst>
                <a:ext uri="{FF2B5EF4-FFF2-40B4-BE49-F238E27FC236}">
                  <a16:creationId xmlns:a16="http://schemas.microsoft.com/office/drawing/2014/main" id="{3E2BB723-A5C9-492A-8838-EA79094CD68B}"/>
                </a:ext>
              </a:extLst>
            </p:cNvPr>
            <p:cNvSpPr/>
            <p:nvPr/>
          </p:nvSpPr>
          <p:spPr>
            <a:xfrm rot="-40646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270;p49">
              <a:extLst>
                <a:ext uri="{FF2B5EF4-FFF2-40B4-BE49-F238E27FC236}">
                  <a16:creationId xmlns:a16="http://schemas.microsoft.com/office/drawing/2014/main" id="{CBB205B4-139A-4917-B9FB-1206900CBEA1}"/>
                </a:ext>
              </a:extLst>
            </p:cNvPr>
            <p:cNvSpPr/>
            <p:nvPr/>
          </p:nvSpPr>
          <p:spPr>
            <a:xfrm rot="-406465">
              <a:off x="4283024" y="561789"/>
              <a:ext cx="30124"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271;p49">
              <a:extLst>
                <a:ext uri="{FF2B5EF4-FFF2-40B4-BE49-F238E27FC236}">
                  <a16:creationId xmlns:a16="http://schemas.microsoft.com/office/drawing/2014/main" id="{CDDEC204-6AD8-4CBD-8D67-E52F49F2DB6B}"/>
                </a:ext>
              </a:extLst>
            </p:cNvPr>
            <p:cNvSpPr/>
            <p:nvPr/>
          </p:nvSpPr>
          <p:spPr>
            <a:xfrm rot="-406465">
              <a:off x="4374662" y="550923"/>
              <a:ext cx="29752"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272;p49">
              <a:extLst>
                <a:ext uri="{FF2B5EF4-FFF2-40B4-BE49-F238E27FC236}">
                  <a16:creationId xmlns:a16="http://schemas.microsoft.com/office/drawing/2014/main" id="{A029526F-9711-4E91-BBC8-A36ABD9475B8}"/>
                </a:ext>
              </a:extLst>
            </p:cNvPr>
            <p:cNvSpPr/>
            <p:nvPr/>
          </p:nvSpPr>
          <p:spPr>
            <a:xfrm rot="-40646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273;p49">
              <a:extLst>
                <a:ext uri="{FF2B5EF4-FFF2-40B4-BE49-F238E27FC236}">
                  <a16:creationId xmlns:a16="http://schemas.microsoft.com/office/drawing/2014/main" id="{84A5155A-EDB7-4C2F-98FE-BDA688E2F6ED}"/>
                </a:ext>
              </a:extLst>
            </p:cNvPr>
            <p:cNvSpPr/>
            <p:nvPr/>
          </p:nvSpPr>
          <p:spPr>
            <a:xfrm rot="-406465">
              <a:off x="4424727" y="545124"/>
              <a:ext cx="29752"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274;p49">
              <a:extLst>
                <a:ext uri="{FF2B5EF4-FFF2-40B4-BE49-F238E27FC236}">
                  <a16:creationId xmlns:a16="http://schemas.microsoft.com/office/drawing/2014/main" id="{3A59CD63-3B7F-4FC0-A20C-3F9F5DEFA7F2}"/>
                </a:ext>
              </a:extLst>
            </p:cNvPr>
            <p:cNvSpPr/>
            <p:nvPr/>
          </p:nvSpPr>
          <p:spPr>
            <a:xfrm rot="-406465">
              <a:off x="3976033" y="387712"/>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275;p49">
              <a:extLst>
                <a:ext uri="{FF2B5EF4-FFF2-40B4-BE49-F238E27FC236}">
                  <a16:creationId xmlns:a16="http://schemas.microsoft.com/office/drawing/2014/main" id="{68E254E3-3921-4E3B-A1B4-0AFD226246A9}"/>
                </a:ext>
              </a:extLst>
            </p:cNvPr>
            <p:cNvSpPr/>
            <p:nvPr/>
          </p:nvSpPr>
          <p:spPr>
            <a:xfrm rot="-406465">
              <a:off x="4324050" y="278514"/>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276;p49">
              <a:extLst>
                <a:ext uri="{FF2B5EF4-FFF2-40B4-BE49-F238E27FC236}">
                  <a16:creationId xmlns:a16="http://schemas.microsoft.com/office/drawing/2014/main" id="{DBEBB3D6-EA2C-4E4E-9CDB-54A2292F600F}"/>
                </a:ext>
              </a:extLst>
            </p:cNvPr>
            <p:cNvSpPr/>
            <p:nvPr/>
          </p:nvSpPr>
          <p:spPr>
            <a:xfrm rot="-40646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277;p49">
              <a:extLst>
                <a:ext uri="{FF2B5EF4-FFF2-40B4-BE49-F238E27FC236}">
                  <a16:creationId xmlns:a16="http://schemas.microsoft.com/office/drawing/2014/main" id="{1F0E9CE9-4B10-463F-9088-2B79A0014BD8}"/>
                </a:ext>
              </a:extLst>
            </p:cNvPr>
            <p:cNvSpPr/>
            <p:nvPr/>
          </p:nvSpPr>
          <p:spPr>
            <a:xfrm rot="-406465">
              <a:off x="4348214" y="482151"/>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278;p49">
              <a:extLst>
                <a:ext uri="{FF2B5EF4-FFF2-40B4-BE49-F238E27FC236}">
                  <a16:creationId xmlns:a16="http://schemas.microsoft.com/office/drawing/2014/main" id="{99EE07C1-6CE8-4FE8-986A-0E26FE9A1478}"/>
                </a:ext>
              </a:extLst>
            </p:cNvPr>
            <p:cNvSpPr/>
            <p:nvPr/>
          </p:nvSpPr>
          <p:spPr>
            <a:xfrm rot="-40646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279;p49">
              <a:extLst>
                <a:ext uri="{FF2B5EF4-FFF2-40B4-BE49-F238E27FC236}">
                  <a16:creationId xmlns:a16="http://schemas.microsoft.com/office/drawing/2014/main" id="{27A8C6F2-487B-4D19-B75B-15ED2FAE198B}"/>
                </a:ext>
              </a:extLst>
            </p:cNvPr>
            <p:cNvSpPr/>
            <p:nvPr/>
          </p:nvSpPr>
          <p:spPr>
            <a:xfrm rot="-406465">
              <a:off x="4331973" y="345434"/>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280;p49">
              <a:extLst>
                <a:ext uri="{FF2B5EF4-FFF2-40B4-BE49-F238E27FC236}">
                  <a16:creationId xmlns:a16="http://schemas.microsoft.com/office/drawing/2014/main" id="{BCC0864A-D28A-4839-8B8A-95D35B2C4CF6}"/>
                </a:ext>
              </a:extLst>
            </p:cNvPr>
            <p:cNvSpPr/>
            <p:nvPr/>
          </p:nvSpPr>
          <p:spPr>
            <a:xfrm rot="-406465">
              <a:off x="4275384" y="490771"/>
              <a:ext cx="50951"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281;p49">
              <a:extLst>
                <a:ext uri="{FF2B5EF4-FFF2-40B4-BE49-F238E27FC236}">
                  <a16:creationId xmlns:a16="http://schemas.microsoft.com/office/drawing/2014/main" id="{60C11150-7F32-494C-9F12-A7624FB3AC65}"/>
                </a:ext>
              </a:extLst>
            </p:cNvPr>
            <p:cNvSpPr/>
            <p:nvPr/>
          </p:nvSpPr>
          <p:spPr>
            <a:xfrm rot="-406465">
              <a:off x="4259144" y="354055"/>
              <a:ext cx="50951"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282;p49">
              <a:extLst>
                <a:ext uri="{FF2B5EF4-FFF2-40B4-BE49-F238E27FC236}">
                  <a16:creationId xmlns:a16="http://schemas.microsoft.com/office/drawing/2014/main" id="{B4E45681-0151-4AA4-9AB6-FB9E3E421D57}"/>
                </a:ext>
              </a:extLst>
            </p:cNvPr>
            <p:cNvSpPr/>
            <p:nvPr/>
          </p:nvSpPr>
          <p:spPr>
            <a:xfrm rot="-406465">
              <a:off x="4267461" y="423852"/>
              <a:ext cx="50951" cy="4626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283;p49">
              <a:extLst>
                <a:ext uri="{FF2B5EF4-FFF2-40B4-BE49-F238E27FC236}">
                  <a16:creationId xmlns:a16="http://schemas.microsoft.com/office/drawing/2014/main" id="{9C28553C-DA8D-4A7B-8CD1-033ABE7DF76D}"/>
                </a:ext>
              </a:extLst>
            </p:cNvPr>
            <p:cNvSpPr/>
            <p:nvPr/>
          </p:nvSpPr>
          <p:spPr>
            <a:xfrm rot="-40646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284;p49">
              <a:extLst>
                <a:ext uri="{FF2B5EF4-FFF2-40B4-BE49-F238E27FC236}">
                  <a16:creationId xmlns:a16="http://schemas.microsoft.com/office/drawing/2014/main" id="{A7BE0631-3B4F-4029-90CD-4B086FD83CFB}"/>
                </a:ext>
              </a:extLst>
            </p:cNvPr>
            <p:cNvSpPr/>
            <p:nvPr/>
          </p:nvSpPr>
          <p:spPr>
            <a:xfrm rot="-406465">
              <a:off x="4400960" y="337239"/>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285;p49">
              <a:extLst>
                <a:ext uri="{FF2B5EF4-FFF2-40B4-BE49-F238E27FC236}">
                  <a16:creationId xmlns:a16="http://schemas.microsoft.com/office/drawing/2014/main" id="{A8AB8B52-960B-4A8F-A62E-30468D9FCAEB}"/>
                </a:ext>
              </a:extLst>
            </p:cNvPr>
            <p:cNvSpPr/>
            <p:nvPr/>
          </p:nvSpPr>
          <p:spPr>
            <a:xfrm rot="-406465">
              <a:off x="4393037" y="270320"/>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286;p49">
              <a:extLst>
                <a:ext uri="{FF2B5EF4-FFF2-40B4-BE49-F238E27FC236}">
                  <a16:creationId xmlns:a16="http://schemas.microsoft.com/office/drawing/2014/main" id="{0DF09564-4930-4980-A657-C32A934167AE}"/>
                </a:ext>
              </a:extLst>
            </p:cNvPr>
            <p:cNvSpPr/>
            <p:nvPr/>
          </p:nvSpPr>
          <p:spPr>
            <a:xfrm rot="-406465">
              <a:off x="4251221" y="287135"/>
              <a:ext cx="50951" cy="4626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287;p49">
              <a:extLst>
                <a:ext uri="{FF2B5EF4-FFF2-40B4-BE49-F238E27FC236}">
                  <a16:creationId xmlns:a16="http://schemas.microsoft.com/office/drawing/2014/main" id="{58165302-CB7A-4995-AA63-37F60316964E}"/>
                </a:ext>
              </a:extLst>
            </p:cNvPr>
            <p:cNvSpPr/>
            <p:nvPr/>
          </p:nvSpPr>
          <p:spPr>
            <a:xfrm rot="-406465">
              <a:off x="4386373" y="222175"/>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288;p49">
              <a:extLst>
                <a:ext uri="{FF2B5EF4-FFF2-40B4-BE49-F238E27FC236}">
                  <a16:creationId xmlns:a16="http://schemas.microsoft.com/office/drawing/2014/main" id="{05D3D151-373F-4A7C-B153-FC89D3A0FB10}"/>
                </a:ext>
              </a:extLst>
            </p:cNvPr>
            <p:cNvSpPr/>
            <p:nvPr/>
          </p:nvSpPr>
          <p:spPr>
            <a:xfrm rot="-406465">
              <a:off x="4417200" y="473956"/>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289;p49">
              <a:extLst>
                <a:ext uri="{FF2B5EF4-FFF2-40B4-BE49-F238E27FC236}">
                  <a16:creationId xmlns:a16="http://schemas.microsoft.com/office/drawing/2014/main" id="{6AF6D68D-1F00-47F7-8647-6CB12DDB7D5F}"/>
                </a:ext>
              </a:extLst>
            </p:cNvPr>
            <p:cNvSpPr/>
            <p:nvPr/>
          </p:nvSpPr>
          <p:spPr>
            <a:xfrm rot="-406465">
              <a:off x="4046903" y="262478"/>
              <a:ext cx="37339" cy="24843"/>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290;p49">
              <a:extLst>
                <a:ext uri="{FF2B5EF4-FFF2-40B4-BE49-F238E27FC236}">
                  <a16:creationId xmlns:a16="http://schemas.microsoft.com/office/drawing/2014/main" id="{6E95E9D2-61CA-4A59-9241-FED1D12412F2}"/>
                </a:ext>
              </a:extLst>
            </p:cNvPr>
            <p:cNvSpPr/>
            <p:nvPr/>
          </p:nvSpPr>
          <p:spPr>
            <a:xfrm rot="-406465">
              <a:off x="4330015" y="228847"/>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291;p49">
              <a:extLst>
                <a:ext uri="{FF2B5EF4-FFF2-40B4-BE49-F238E27FC236}">
                  <a16:creationId xmlns:a16="http://schemas.microsoft.com/office/drawing/2014/main" id="{B85FA181-9C44-4CB0-BB7A-6A577C3A0947}"/>
                </a:ext>
              </a:extLst>
            </p:cNvPr>
            <p:cNvSpPr/>
            <p:nvPr/>
          </p:nvSpPr>
          <p:spPr>
            <a:xfrm rot="-40646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292;p49">
              <a:extLst>
                <a:ext uri="{FF2B5EF4-FFF2-40B4-BE49-F238E27FC236}">
                  <a16:creationId xmlns:a16="http://schemas.microsoft.com/office/drawing/2014/main" id="{CB6AFFE3-71FC-4C01-83CB-7AB69C77EED5}"/>
                </a:ext>
              </a:extLst>
            </p:cNvPr>
            <p:cNvSpPr/>
            <p:nvPr/>
          </p:nvSpPr>
          <p:spPr>
            <a:xfrm rot="-406465">
              <a:off x="4375704"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93;p49">
              <a:extLst>
                <a:ext uri="{FF2B5EF4-FFF2-40B4-BE49-F238E27FC236}">
                  <a16:creationId xmlns:a16="http://schemas.microsoft.com/office/drawing/2014/main" id="{FCAF83E1-8158-4792-9432-A542CEF90412}"/>
                </a:ext>
              </a:extLst>
            </p:cNvPr>
            <p:cNvSpPr/>
            <p:nvPr/>
          </p:nvSpPr>
          <p:spPr>
            <a:xfrm rot="-406465">
              <a:off x="4340291" y="415231"/>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94;p49">
              <a:extLst>
                <a:ext uri="{FF2B5EF4-FFF2-40B4-BE49-F238E27FC236}">
                  <a16:creationId xmlns:a16="http://schemas.microsoft.com/office/drawing/2014/main" id="{CDA763C8-7168-45D5-BFFF-14523FB60397}"/>
                </a:ext>
              </a:extLst>
            </p:cNvPr>
            <p:cNvSpPr/>
            <p:nvPr/>
          </p:nvSpPr>
          <p:spPr>
            <a:xfrm rot="-40646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95;p49">
              <a:extLst>
                <a:ext uri="{FF2B5EF4-FFF2-40B4-BE49-F238E27FC236}">
                  <a16:creationId xmlns:a16="http://schemas.microsoft.com/office/drawing/2014/main" id="{742A73A7-381E-4110-8FEC-06B29AD9CA8E}"/>
                </a:ext>
              </a:extLst>
            </p:cNvPr>
            <p:cNvSpPr/>
            <p:nvPr/>
          </p:nvSpPr>
          <p:spPr>
            <a:xfrm rot="-406465">
              <a:off x="4244632" y="239016"/>
              <a:ext cx="36893" cy="24843"/>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96;p49">
              <a:extLst>
                <a:ext uri="{FF2B5EF4-FFF2-40B4-BE49-F238E27FC236}">
                  <a16:creationId xmlns:a16="http://schemas.microsoft.com/office/drawing/2014/main" id="{065F2F06-3257-45CE-8E13-2E98180BA569}"/>
                </a:ext>
              </a:extLst>
            </p:cNvPr>
            <p:cNvSpPr/>
            <p:nvPr/>
          </p:nvSpPr>
          <p:spPr>
            <a:xfrm rot="-40646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97;p49">
              <a:extLst>
                <a:ext uri="{FF2B5EF4-FFF2-40B4-BE49-F238E27FC236}">
                  <a16:creationId xmlns:a16="http://schemas.microsoft.com/office/drawing/2014/main" id="{2A7C5C77-0268-496A-A8F1-3D0BA0ECF443}"/>
                </a:ext>
              </a:extLst>
            </p:cNvPr>
            <p:cNvSpPr/>
            <p:nvPr/>
          </p:nvSpPr>
          <p:spPr>
            <a:xfrm rot="-40646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98;p49">
              <a:extLst>
                <a:ext uri="{FF2B5EF4-FFF2-40B4-BE49-F238E27FC236}">
                  <a16:creationId xmlns:a16="http://schemas.microsoft.com/office/drawing/2014/main" id="{61373253-7BF3-469B-91B1-EFF6524B8603}"/>
                </a:ext>
              </a:extLst>
            </p:cNvPr>
            <p:cNvSpPr/>
            <p:nvPr/>
          </p:nvSpPr>
          <p:spPr>
            <a:xfrm rot="-406465">
              <a:off x="4125721" y="440694"/>
              <a:ext cx="50877" cy="4626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99;p49">
              <a:extLst>
                <a:ext uri="{FF2B5EF4-FFF2-40B4-BE49-F238E27FC236}">
                  <a16:creationId xmlns:a16="http://schemas.microsoft.com/office/drawing/2014/main" id="{7E470019-D205-43F6-A3C1-8355609BFEAA}"/>
                </a:ext>
              </a:extLst>
            </p:cNvPr>
            <p:cNvSpPr/>
            <p:nvPr/>
          </p:nvSpPr>
          <p:spPr>
            <a:xfrm rot="-40646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300;p49">
              <a:extLst>
                <a:ext uri="{FF2B5EF4-FFF2-40B4-BE49-F238E27FC236}">
                  <a16:creationId xmlns:a16="http://schemas.microsoft.com/office/drawing/2014/main" id="{9116267E-7B59-4101-9878-823808026960}"/>
                </a:ext>
              </a:extLst>
            </p:cNvPr>
            <p:cNvSpPr/>
            <p:nvPr/>
          </p:nvSpPr>
          <p:spPr>
            <a:xfrm rot="-406465">
              <a:off x="4109480" y="303977"/>
              <a:ext cx="50877" cy="4626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301;p49">
              <a:extLst>
                <a:ext uri="{FF2B5EF4-FFF2-40B4-BE49-F238E27FC236}">
                  <a16:creationId xmlns:a16="http://schemas.microsoft.com/office/drawing/2014/main" id="{B4CEC7C8-8867-4A27-B371-8DA87AFB76E0}"/>
                </a:ext>
              </a:extLst>
            </p:cNvPr>
            <p:cNvSpPr/>
            <p:nvPr/>
          </p:nvSpPr>
          <p:spPr>
            <a:xfrm rot="-40646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302;p49">
              <a:extLst>
                <a:ext uri="{FF2B5EF4-FFF2-40B4-BE49-F238E27FC236}">
                  <a16:creationId xmlns:a16="http://schemas.microsoft.com/office/drawing/2014/main" id="{59D9F34E-9502-4A4B-8708-E15C9BFF238E}"/>
                </a:ext>
              </a:extLst>
            </p:cNvPr>
            <p:cNvSpPr/>
            <p:nvPr/>
          </p:nvSpPr>
          <p:spPr>
            <a:xfrm rot="-406465">
              <a:off x="4102892" y="255854"/>
              <a:ext cx="36893" cy="24843"/>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303;p49">
              <a:extLst>
                <a:ext uri="{FF2B5EF4-FFF2-40B4-BE49-F238E27FC236}">
                  <a16:creationId xmlns:a16="http://schemas.microsoft.com/office/drawing/2014/main" id="{398EFABA-E4E8-46F5-987D-C363EA3C6E5D}"/>
                </a:ext>
              </a:extLst>
            </p:cNvPr>
            <p:cNvSpPr/>
            <p:nvPr/>
          </p:nvSpPr>
          <p:spPr>
            <a:xfrm rot="-406465">
              <a:off x="4117848" y="370870"/>
              <a:ext cx="50430"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304;p49">
              <a:extLst>
                <a:ext uri="{FF2B5EF4-FFF2-40B4-BE49-F238E27FC236}">
                  <a16:creationId xmlns:a16="http://schemas.microsoft.com/office/drawing/2014/main" id="{BCBDE7EB-5BC9-41CD-A8EA-DD4DF4782056}"/>
                </a:ext>
              </a:extLst>
            </p:cNvPr>
            <p:cNvSpPr/>
            <p:nvPr/>
          </p:nvSpPr>
          <p:spPr>
            <a:xfrm rot="-406465">
              <a:off x="4198476" y="432073"/>
              <a:ext cx="50505" cy="4626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305;p49">
              <a:extLst>
                <a:ext uri="{FF2B5EF4-FFF2-40B4-BE49-F238E27FC236}">
                  <a16:creationId xmlns:a16="http://schemas.microsoft.com/office/drawing/2014/main" id="{CC850A1B-BD6F-467C-AD2C-106BD783F41B}"/>
                </a:ext>
              </a:extLst>
            </p:cNvPr>
            <p:cNvSpPr/>
            <p:nvPr/>
          </p:nvSpPr>
          <p:spPr>
            <a:xfrm rot="-406465">
              <a:off x="4188645" y="245663"/>
              <a:ext cx="36967" cy="24843"/>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306;p49">
              <a:extLst>
                <a:ext uri="{FF2B5EF4-FFF2-40B4-BE49-F238E27FC236}">
                  <a16:creationId xmlns:a16="http://schemas.microsoft.com/office/drawing/2014/main" id="{33508A79-A065-4775-9A57-B1DBAD10A531}"/>
                </a:ext>
              </a:extLst>
            </p:cNvPr>
            <p:cNvSpPr/>
            <p:nvPr/>
          </p:nvSpPr>
          <p:spPr>
            <a:xfrm rot="-40646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307;p49">
              <a:extLst>
                <a:ext uri="{FF2B5EF4-FFF2-40B4-BE49-F238E27FC236}">
                  <a16:creationId xmlns:a16="http://schemas.microsoft.com/office/drawing/2014/main" id="{A6FD62AD-C318-4B04-9DD5-0DD250694FA9}"/>
                </a:ext>
              </a:extLst>
            </p:cNvPr>
            <p:cNvSpPr/>
            <p:nvPr/>
          </p:nvSpPr>
          <p:spPr>
            <a:xfrm rot="-40646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308;p49">
              <a:extLst>
                <a:ext uri="{FF2B5EF4-FFF2-40B4-BE49-F238E27FC236}">
                  <a16:creationId xmlns:a16="http://schemas.microsoft.com/office/drawing/2014/main" id="{69247AA2-D46E-4DBC-B294-87F6E482FBCB}"/>
                </a:ext>
              </a:extLst>
            </p:cNvPr>
            <p:cNvSpPr/>
            <p:nvPr/>
          </p:nvSpPr>
          <p:spPr>
            <a:xfrm rot="-40646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309;p49">
              <a:extLst>
                <a:ext uri="{FF2B5EF4-FFF2-40B4-BE49-F238E27FC236}">
                  <a16:creationId xmlns:a16="http://schemas.microsoft.com/office/drawing/2014/main" id="{75F4FF63-69FB-47DA-80E1-143700C2F387}"/>
                </a:ext>
              </a:extLst>
            </p:cNvPr>
            <p:cNvSpPr/>
            <p:nvPr/>
          </p:nvSpPr>
          <p:spPr>
            <a:xfrm rot="-406465">
              <a:off x="4182235" y="295356"/>
              <a:ext cx="50505" cy="4626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310;p49">
              <a:extLst>
                <a:ext uri="{FF2B5EF4-FFF2-40B4-BE49-F238E27FC236}">
                  <a16:creationId xmlns:a16="http://schemas.microsoft.com/office/drawing/2014/main" id="{12C73BA0-7F33-4466-8B3D-7ED734412A70}"/>
                </a:ext>
              </a:extLst>
            </p:cNvPr>
            <p:cNvSpPr/>
            <p:nvPr/>
          </p:nvSpPr>
          <p:spPr>
            <a:xfrm rot="-406465">
              <a:off x="4206399" y="498993"/>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311;p49">
              <a:extLst>
                <a:ext uri="{FF2B5EF4-FFF2-40B4-BE49-F238E27FC236}">
                  <a16:creationId xmlns:a16="http://schemas.microsoft.com/office/drawing/2014/main" id="{28F8D040-8FB3-47ED-B92B-8E384C755671}"/>
                </a:ext>
              </a:extLst>
            </p:cNvPr>
            <p:cNvSpPr/>
            <p:nvPr/>
          </p:nvSpPr>
          <p:spPr>
            <a:xfrm rot="-40646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文字方塊 321">
            <a:extLst>
              <a:ext uri="{FF2B5EF4-FFF2-40B4-BE49-F238E27FC236}">
                <a16:creationId xmlns:a16="http://schemas.microsoft.com/office/drawing/2014/main" id="{7AF731C5-C442-491B-AEB5-9646AC35D874}"/>
              </a:ext>
            </a:extLst>
          </p:cNvPr>
          <p:cNvSpPr txBox="1"/>
          <p:nvPr/>
        </p:nvSpPr>
        <p:spPr>
          <a:xfrm>
            <a:off x="4433200" y="1571471"/>
            <a:ext cx="4202639" cy="2246769"/>
          </a:xfrm>
          <a:prstGeom prst="rect">
            <a:avLst/>
          </a:prstGeom>
          <a:noFill/>
        </p:spPr>
        <p:txBody>
          <a:bodyPr wrap="square">
            <a:spAutoFit/>
          </a:bodyPr>
          <a:lstStyle/>
          <a:p>
            <a:pPr marL="0" indent="0">
              <a:buNone/>
            </a:pPr>
            <a:r>
              <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3.</a:t>
            </a:r>
            <a:r>
              <a:rPr lang="zh-TW" altLang="en-US" sz="2800" dirty="0">
                <a:solidFill>
                  <a:srgbClr val="C00000"/>
                </a:solidFill>
                <a:latin typeface="SetoFont" panose="02000600000000000000" pitchFamily="2" charset="-120"/>
                <a:ea typeface="SetoFont" panose="02000600000000000000" pitchFamily="2" charset="-120"/>
                <a:cs typeface="SetoFont" panose="02000600000000000000" pitchFamily="2" charset="-120"/>
              </a:rPr>
              <a:t>結果預期效益比傷害大</a:t>
            </a:r>
            <a:endParaRPr lang="en-US" altLang="zh-TW" sz="2800" dirty="0">
              <a:solidFill>
                <a:srgbClr val="C00000"/>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endPar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r>
              <a:rPr lang="zh-TW" altLang="en-US"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以現有知識預估介入之效益大於傷害，如否則失去保險意義</a:t>
            </a:r>
          </a:p>
        </p:txBody>
      </p:sp>
    </p:spTree>
    <p:extLst>
      <p:ext uri="{BB962C8B-B14F-4D97-AF65-F5344CB8AC3E}">
        <p14:creationId xmlns:p14="http://schemas.microsoft.com/office/powerpoint/2010/main" val="278160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64" name="Google Shape;2200;p61">
            <a:extLst>
              <a:ext uri="{FF2B5EF4-FFF2-40B4-BE49-F238E27FC236}">
                <a16:creationId xmlns:a16="http://schemas.microsoft.com/office/drawing/2014/main" id="{374B3D5B-E489-4E8E-ADC3-840BF6E21AC8}"/>
              </a:ext>
            </a:extLst>
          </p:cNvPr>
          <p:cNvGrpSpPr/>
          <p:nvPr/>
        </p:nvGrpSpPr>
        <p:grpSpPr>
          <a:xfrm rot="120001">
            <a:off x="1962937" y="999098"/>
            <a:ext cx="5763539" cy="3270815"/>
            <a:chOff x="2677238" y="569900"/>
            <a:chExt cx="3789518" cy="1805149"/>
          </a:xfrm>
        </p:grpSpPr>
        <p:sp>
          <p:nvSpPr>
            <p:cNvPr id="165" name="Google Shape;2201;p61">
              <a:extLst>
                <a:ext uri="{FF2B5EF4-FFF2-40B4-BE49-F238E27FC236}">
                  <a16:creationId xmlns:a16="http://schemas.microsoft.com/office/drawing/2014/main" id="{C033B172-F47B-4CA2-89BE-652DB72AA545}"/>
                </a:ext>
              </a:extLst>
            </p:cNvPr>
            <p:cNvSpPr/>
            <p:nvPr/>
          </p:nvSpPr>
          <p:spPr>
            <a:xfrm>
              <a:off x="2677238" y="590729"/>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02;p61">
              <a:extLst>
                <a:ext uri="{FF2B5EF4-FFF2-40B4-BE49-F238E27FC236}">
                  <a16:creationId xmlns:a16="http://schemas.microsoft.com/office/drawing/2014/main" id="{6B49084C-1E63-47DD-AC32-0DA117CAA3CD}"/>
                </a:ext>
              </a:extLst>
            </p:cNvPr>
            <p:cNvSpPr/>
            <p:nvPr/>
          </p:nvSpPr>
          <p:spPr>
            <a:xfrm>
              <a:off x="2735698" y="569900"/>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9" name="Google Shape;1319;p49"/>
          <p:cNvSpPr/>
          <p:nvPr/>
        </p:nvSpPr>
        <p:spPr>
          <a:xfrm rot="1072959">
            <a:off x="7634257" y="341027"/>
            <a:ext cx="1211356" cy="389252"/>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accent1"/>
                </a:solidFill>
                <a:latin typeface="Grand Hotel"/>
                <a:ea typeface="Grand Hotel"/>
                <a:cs typeface="Grand Hotel"/>
                <a:sym typeface="Grand Hotel"/>
              </a:rPr>
              <a:t>Evolution</a:t>
            </a:r>
            <a:endParaRPr sz="2000">
              <a:solidFill>
                <a:schemeClr val="accent1"/>
              </a:solidFill>
              <a:latin typeface="Grand Hotel"/>
              <a:ea typeface="Grand Hotel"/>
              <a:cs typeface="Grand Hotel"/>
              <a:sym typeface="Grand Hotel"/>
            </a:endParaRPr>
          </a:p>
        </p:txBody>
      </p:sp>
      <p:sp>
        <p:nvSpPr>
          <p:cNvPr id="173" name="Google Shape;1316;p49">
            <a:extLst>
              <a:ext uri="{FF2B5EF4-FFF2-40B4-BE49-F238E27FC236}">
                <a16:creationId xmlns:a16="http://schemas.microsoft.com/office/drawing/2014/main" id="{4DD77EB3-9DFA-46F0-BF28-3C4861996DAC}"/>
              </a:ext>
            </a:extLst>
          </p:cNvPr>
          <p:cNvSpPr txBox="1">
            <a:spLocks/>
          </p:cNvSpPr>
          <p:nvPr/>
        </p:nvSpPr>
        <p:spPr>
          <a:xfrm>
            <a:off x="2739573" y="2374613"/>
            <a:ext cx="4047883" cy="61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9pPr>
          </a:lstStyle>
          <a:p>
            <a:pPr marL="0" indent="0">
              <a:buNone/>
            </a:pPr>
            <a:r>
              <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4.</a:t>
            </a:r>
            <a:r>
              <a:rPr lang="zh-TW" altLang="en-US" sz="2800" dirty="0">
                <a:solidFill>
                  <a:srgbClr val="C00000"/>
                </a:solidFill>
                <a:latin typeface="SetoFont" panose="02000600000000000000" pitchFamily="2" charset="-120"/>
                <a:ea typeface="SetoFont" panose="02000600000000000000" pitchFamily="2" charset="-120"/>
                <a:cs typeface="SetoFont" panose="02000600000000000000" pitchFamily="2" charset="-120"/>
              </a:rPr>
              <a:t>介入為該情形最具效益之方式</a:t>
            </a:r>
            <a:endParaRPr lang="en-US" altLang="zh-TW" sz="2800" dirty="0">
              <a:solidFill>
                <a:srgbClr val="C00000"/>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endParaRPr lang="en-US" altLang="zh-TW" sz="2800" dirty="0">
              <a:solidFill>
                <a:schemeClr val="tx1"/>
              </a:solidFill>
              <a:latin typeface="SetoFont" panose="02000600000000000000" pitchFamily="2" charset="-120"/>
              <a:ea typeface="SetoFont" panose="02000600000000000000" pitchFamily="2" charset="-120"/>
              <a:cs typeface="SetoFont" panose="02000600000000000000" pitchFamily="2" charset="-120"/>
            </a:endParaRPr>
          </a:p>
          <a:p>
            <a:pPr marL="0" indent="0">
              <a:buNone/>
            </a:pPr>
            <a:r>
              <a:rPr lang="zh-TW" altLang="en-US" sz="2800" dirty="0">
                <a:solidFill>
                  <a:schemeClr val="tx1"/>
                </a:solidFill>
                <a:latin typeface="SetoFont" panose="02000600000000000000" pitchFamily="2" charset="-120"/>
                <a:ea typeface="SetoFont" panose="02000600000000000000" pitchFamily="2" charset="-120"/>
                <a:cs typeface="SetoFont" panose="02000600000000000000" pitchFamily="2" charset="-120"/>
              </a:rPr>
              <a:t>無其他更局臨床性、有效且成本更低的介入方式</a:t>
            </a:r>
          </a:p>
        </p:txBody>
      </p:sp>
      <p:grpSp>
        <p:nvGrpSpPr>
          <p:cNvPr id="167" name="Google Shape;2228;p61">
            <a:extLst>
              <a:ext uri="{FF2B5EF4-FFF2-40B4-BE49-F238E27FC236}">
                <a16:creationId xmlns:a16="http://schemas.microsoft.com/office/drawing/2014/main" id="{20FAF0E6-30B4-493E-81A4-90D67ED501B7}"/>
              </a:ext>
            </a:extLst>
          </p:cNvPr>
          <p:cNvGrpSpPr/>
          <p:nvPr/>
        </p:nvGrpSpPr>
        <p:grpSpPr>
          <a:xfrm rot="-1800044">
            <a:off x="1570942" y="758736"/>
            <a:ext cx="1689317" cy="601044"/>
            <a:chOff x="950019" y="1274386"/>
            <a:chExt cx="1400480" cy="375367"/>
          </a:xfrm>
        </p:grpSpPr>
        <p:sp>
          <p:nvSpPr>
            <p:cNvPr id="168" name="Google Shape;2229;p61">
              <a:extLst>
                <a:ext uri="{FF2B5EF4-FFF2-40B4-BE49-F238E27FC236}">
                  <a16:creationId xmlns:a16="http://schemas.microsoft.com/office/drawing/2014/main" id="{4DA05072-5CD7-4BFA-B557-3EC0A9CABC60}"/>
                </a:ext>
              </a:extLst>
            </p:cNvPr>
            <p:cNvSpPr/>
            <p:nvPr/>
          </p:nvSpPr>
          <p:spPr>
            <a:xfrm rot="279355">
              <a:off x="958448" y="1330106"/>
              <a:ext cx="1383623" cy="263927"/>
            </a:xfrm>
            <a:custGeom>
              <a:avLst/>
              <a:gdLst/>
              <a:ahLst/>
              <a:cxnLst/>
              <a:rect l="l" t="t" r="r" b="b"/>
              <a:pathLst>
                <a:path w="13709" h="2615" extrusionOk="0">
                  <a:moveTo>
                    <a:pt x="1" y="1"/>
                  </a:moveTo>
                  <a:lnTo>
                    <a:pt x="1" y="2615"/>
                  </a:lnTo>
                  <a:lnTo>
                    <a:pt x="13561" y="2615"/>
                  </a:lnTo>
                  <a:cubicBezTo>
                    <a:pt x="13555" y="2592"/>
                    <a:pt x="13550" y="2575"/>
                    <a:pt x="13544" y="2558"/>
                  </a:cubicBezTo>
                  <a:cubicBezTo>
                    <a:pt x="13521" y="2495"/>
                    <a:pt x="13464" y="2484"/>
                    <a:pt x="13436" y="2415"/>
                  </a:cubicBezTo>
                  <a:cubicBezTo>
                    <a:pt x="13401" y="2353"/>
                    <a:pt x="13344" y="2273"/>
                    <a:pt x="13367" y="2193"/>
                  </a:cubicBezTo>
                  <a:cubicBezTo>
                    <a:pt x="13390" y="2114"/>
                    <a:pt x="13510" y="2102"/>
                    <a:pt x="13550" y="2034"/>
                  </a:cubicBezTo>
                  <a:cubicBezTo>
                    <a:pt x="13595" y="1960"/>
                    <a:pt x="13532" y="1920"/>
                    <a:pt x="13475" y="1869"/>
                  </a:cubicBezTo>
                  <a:cubicBezTo>
                    <a:pt x="13441" y="1818"/>
                    <a:pt x="13436" y="1749"/>
                    <a:pt x="13458" y="1692"/>
                  </a:cubicBezTo>
                  <a:cubicBezTo>
                    <a:pt x="13475" y="1647"/>
                    <a:pt x="13555" y="1601"/>
                    <a:pt x="13589" y="1567"/>
                  </a:cubicBezTo>
                  <a:cubicBezTo>
                    <a:pt x="13624" y="1538"/>
                    <a:pt x="13641" y="1516"/>
                    <a:pt x="13646" y="1464"/>
                  </a:cubicBezTo>
                  <a:cubicBezTo>
                    <a:pt x="13646" y="1430"/>
                    <a:pt x="13646" y="1402"/>
                    <a:pt x="13641" y="1373"/>
                  </a:cubicBezTo>
                  <a:cubicBezTo>
                    <a:pt x="13612" y="1316"/>
                    <a:pt x="13544" y="1328"/>
                    <a:pt x="13561" y="1254"/>
                  </a:cubicBezTo>
                  <a:cubicBezTo>
                    <a:pt x="13567" y="1225"/>
                    <a:pt x="13584" y="1191"/>
                    <a:pt x="13589" y="1163"/>
                  </a:cubicBezTo>
                  <a:cubicBezTo>
                    <a:pt x="13595" y="1140"/>
                    <a:pt x="13606" y="1117"/>
                    <a:pt x="13624" y="1094"/>
                  </a:cubicBezTo>
                  <a:cubicBezTo>
                    <a:pt x="13652" y="1037"/>
                    <a:pt x="13635" y="975"/>
                    <a:pt x="13646" y="912"/>
                  </a:cubicBezTo>
                  <a:cubicBezTo>
                    <a:pt x="13652" y="889"/>
                    <a:pt x="13658" y="861"/>
                    <a:pt x="13663" y="838"/>
                  </a:cubicBezTo>
                  <a:cubicBezTo>
                    <a:pt x="13663" y="809"/>
                    <a:pt x="13663" y="775"/>
                    <a:pt x="13663" y="747"/>
                  </a:cubicBezTo>
                  <a:cubicBezTo>
                    <a:pt x="13669" y="718"/>
                    <a:pt x="13692" y="696"/>
                    <a:pt x="13703" y="667"/>
                  </a:cubicBezTo>
                  <a:cubicBezTo>
                    <a:pt x="13703" y="639"/>
                    <a:pt x="13703" y="616"/>
                    <a:pt x="13703" y="587"/>
                  </a:cubicBezTo>
                  <a:cubicBezTo>
                    <a:pt x="13709" y="525"/>
                    <a:pt x="13686" y="468"/>
                    <a:pt x="13641" y="428"/>
                  </a:cubicBezTo>
                  <a:cubicBezTo>
                    <a:pt x="13624" y="405"/>
                    <a:pt x="13601" y="388"/>
                    <a:pt x="13578" y="365"/>
                  </a:cubicBezTo>
                  <a:cubicBezTo>
                    <a:pt x="13561" y="342"/>
                    <a:pt x="13550" y="314"/>
                    <a:pt x="13550" y="291"/>
                  </a:cubicBezTo>
                  <a:cubicBezTo>
                    <a:pt x="13532" y="206"/>
                    <a:pt x="13527" y="126"/>
                    <a:pt x="13532" y="46"/>
                  </a:cubicBezTo>
                  <a:lnTo>
                    <a:pt x="13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30;p61">
              <a:extLst>
                <a:ext uri="{FF2B5EF4-FFF2-40B4-BE49-F238E27FC236}">
                  <a16:creationId xmlns:a16="http://schemas.microsoft.com/office/drawing/2014/main" id="{17E0C7AA-2537-4129-B11F-D24F09F5D150}"/>
                </a:ext>
              </a:extLst>
            </p:cNvPr>
            <p:cNvSpPr/>
            <p:nvPr/>
          </p:nvSpPr>
          <p:spPr>
            <a:xfrm rot="279355">
              <a:off x="1841022" y="1537323"/>
              <a:ext cx="28260" cy="58740"/>
            </a:xfrm>
            <a:custGeom>
              <a:avLst/>
              <a:gdLst/>
              <a:ahLst/>
              <a:cxnLst/>
              <a:rect l="l" t="t" r="r" b="b"/>
              <a:pathLst>
                <a:path w="280" h="582" extrusionOk="0">
                  <a:moveTo>
                    <a:pt x="137" y="1"/>
                  </a:moveTo>
                  <a:cubicBezTo>
                    <a:pt x="57"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31;p61">
              <a:extLst>
                <a:ext uri="{FF2B5EF4-FFF2-40B4-BE49-F238E27FC236}">
                  <a16:creationId xmlns:a16="http://schemas.microsoft.com/office/drawing/2014/main" id="{A2F294DB-7A7A-4CD8-B1CB-23779D6FB143}"/>
                </a:ext>
              </a:extLst>
            </p:cNvPr>
            <p:cNvSpPr/>
            <p:nvPr/>
          </p:nvSpPr>
          <p:spPr>
            <a:xfrm rot="279355">
              <a:off x="1855271" y="1362590"/>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32;p61">
              <a:extLst>
                <a:ext uri="{FF2B5EF4-FFF2-40B4-BE49-F238E27FC236}">
                  <a16:creationId xmlns:a16="http://schemas.microsoft.com/office/drawing/2014/main" id="{040F5420-9345-4360-A786-02C5EB3E7243}"/>
                </a:ext>
              </a:extLst>
            </p:cNvPr>
            <p:cNvSpPr/>
            <p:nvPr/>
          </p:nvSpPr>
          <p:spPr>
            <a:xfrm rot="279355">
              <a:off x="1798864" y="1445716"/>
              <a:ext cx="28865" cy="58740"/>
            </a:xfrm>
            <a:custGeom>
              <a:avLst/>
              <a:gdLst/>
              <a:ahLst/>
              <a:cxnLst/>
              <a:rect l="l" t="t" r="r" b="b"/>
              <a:pathLst>
                <a:path w="286" h="582" extrusionOk="0">
                  <a:moveTo>
                    <a:pt x="143" y="0"/>
                  </a:moveTo>
                  <a:cubicBezTo>
                    <a:pt x="63" y="0"/>
                    <a:pt x="1" y="131"/>
                    <a:pt x="1" y="291"/>
                  </a:cubicBezTo>
                  <a:cubicBezTo>
                    <a:pt x="1" y="450"/>
                    <a:pt x="58" y="581"/>
                    <a:pt x="143" y="581"/>
                  </a:cubicBezTo>
                  <a:cubicBezTo>
                    <a:pt x="223"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33;p61">
              <a:extLst>
                <a:ext uri="{FF2B5EF4-FFF2-40B4-BE49-F238E27FC236}">
                  <a16:creationId xmlns:a16="http://schemas.microsoft.com/office/drawing/2014/main" id="{4CE9BF4C-B655-4101-A682-D4F7662BFF40}"/>
                </a:ext>
              </a:extLst>
            </p:cNvPr>
            <p:cNvSpPr/>
            <p:nvPr/>
          </p:nvSpPr>
          <p:spPr>
            <a:xfrm rot="279355">
              <a:off x="1848157" y="1449705"/>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34;p61">
              <a:extLst>
                <a:ext uri="{FF2B5EF4-FFF2-40B4-BE49-F238E27FC236}">
                  <a16:creationId xmlns:a16="http://schemas.microsoft.com/office/drawing/2014/main" id="{065E7D72-F360-42A2-AD32-5A9566DE09F2}"/>
                </a:ext>
              </a:extLst>
            </p:cNvPr>
            <p:cNvSpPr/>
            <p:nvPr/>
          </p:nvSpPr>
          <p:spPr>
            <a:xfrm rot="279355">
              <a:off x="1952648" y="1370520"/>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35;p61">
              <a:extLst>
                <a:ext uri="{FF2B5EF4-FFF2-40B4-BE49-F238E27FC236}">
                  <a16:creationId xmlns:a16="http://schemas.microsoft.com/office/drawing/2014/main" id="{34071112-D12A-4FE7-9E66-65E1F2CE7725}"/>
                </a:ext>
              </a:extLst>
            </p:cNvPr>
            <p:cNvSpPr/>
            <p:nvPr/>
          </p:nvSpPr>
          <p:spPr>
            <a:xfrm rot="279355">
              <a:off x="1938399" y="1545253"/>
              <a:ext cx="28260" cy="58740"/>
            </a:xfrm>
            <a:custGeom>
              <a:avLst/>
              <a:gdLst/>
              <a:ahLst/>
              <a:cxnLst/>
              <a:rect l="l" t="t" r="r" b="b"/>
              <a:pathLst>
                <a:path w="280" h="582" extrusionOk="0">
                  <a:moveTo>
                    <a:pt x="137" y="1"/>
                  </a:moveTo>
                  <a:cubicBezTo>
                    <a:pt x="58"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36;p61">
              <a:extLst>
                <a:ext uri="{FF2B5EF4-FFF2-40B4-BE49-F238E27FC236}">
                  <a16:creationId xmlns:a16="http://schemas.microsoft.com/office/drawing/2014/main" id="{B5457EA4-61A6-48EF-9BC4-66701549AF2C}"/>
                </a:ext>
              </a:extLst>
            </p:cNvPr>
            <p:cNvSpPr/>
            <p:nvPr/>
          </p:nvSpPr>
          <p:spPr>
            <a:xfrm rot="279355">
              <a:off x="1903355" y="1366530"/>
              <a:ext cx="28865" cy="58235"/>
            </a:xfrm>
            <a:custGeom>
              <a:avLst/>
              <a:gdLst/>
              <a:ahLst/>
              <a:cxnLst/>
              <a:rect l="l" t="t" r="r" b="b"/>
              <a:pathLst>
                <a:path w="286" h="577" extrusionOk="0">
                  <a:moveTo>
                    <a:pt x="143" y="1"/>
                  </a:moveTo>
                  <a:cubicBezTo>
                    <a:pt x="69" y="1"/>
                    <a:pt x="1" y="126"/>
                    <a:pt x="1" y="291"/>
                  </a:cubicBezTo>
                  <a:cubicBezTo>
                    <a:pt x="1" y="451"/>
                    <a:pt x="64" y="576"/>
                    <a:pt x="143" y="576"/>
                  </a:cubicBezTo>
                  <a:cubicBezTo>
                    <a:pt x="223" y="576"/>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37;p61">
              <a:extLst>
                <a:ext uri="{FF2B5EF4-FFF2-40B4-BE49-F238E27FC236}">
                  <a16:creationId xmlns:a16="http://schemas.microsoft.com/office/drawing/2014/main" id="{4CA55908-51C0-4322-AD4A-4A748A2281AB}"/>
                </a:ext>
              </a:extLst>
            </p:cNvPr>
            <p:cNvSpPr/>
            <p:nvPr/>
          </p:nvSpPr>
          <p:spPr>
            <a:xfrm rot="279355">
              <a:off x="1896241" y="1453645"/>
              <a:ext cx="28865" cy="58740"/>
            </a:xfrm>
            <a:custGeom>
              <a:avLst/>
              <a:gdLst/>
              <a:ahLst/>
              <a:cxnLst/>
              <a:rect l="l" t="t" r="r" b="b"/>
              <a:pathLst>
                <a:path w="286" h="582" extrusionOk="0">
                  <a:moveTo>
                    <a:pt x="143" y="0"/>
                  </a:moveTo>
                  <a:cubicBezTo>
                    <a:pt x="69" y="0"/>
                    <a:pt x="1" y="131"/>
                    <a:pt x="1" y="291"/>
                  </a:cubicBezTo>
                  <a:cubicBezTo>
                    <a:pt x="1" y="450"/>
                    <a:pt x="64" y="581"/>
                    <a:pt x="143" y="581"/>
                  </a:cubicBezTo>
                  <a:cubicBezTo>
                    <a:pt x="223" y="581"/>
                    <a:pt x="286" y="450"/>
                    <a:pt x="286" y="291"/>
                  </a:cubicBezTo>
                  <a:cubicBezTo>
                    <a:pt x="286"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38;p61">
              <a:extLst>
                <a:ext uri="{FF2B5EF4-FFF2-40B4-BE49-F238E27FC236}">
                  <a16:creationId xmlns:a16="http://schemas.microsoft.com/office/drawing/2014/main" id="{2E0526DB-8CA7-44E9-96E1-18DE27845319}"/>
                </a:ext>
              </a:extLst>
            </p:cNvPr>
            <p:cNvSpPr/>
            <p:nvPr/>
          </p:nvSpPr>
          <p:spPr>
            <a:xfrm rot="279355">
              <a:off x="1889710" y="1541288"/>
              <a:ext cx="28260" cy="58740"/>
            </a:xfrm>
            <a:custGeom>
              <a:avLst/>
              <a:gdLst/>
              <a:ahLst/>
              <a:cxnLst/>
              <a:rect l="l" t="t" r="r" b="b"/>
              <a:pathLst>
                <a:path w="280" h="582" extrusionOk="0">
                  <a:moveTo>
                    <a:pt x="137" y="1"/>
                  </a:moveTo>
                  <a:cubicBezTo>
                    <a:pt x="63"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39;p61">
              <a:extLst>
                <a:ext uri="{FF2B5EF4-FFF2-40B4-BE49-F238E27FC236}">
                  <a16:creationId xmlns:a16="http://schemas.microsoft.com/office/drawing/2014/main" id="{EE44417D-E2B4-4B0D-845E-01DE0297C111}"/>
                </a:ext>
              </a:extLst>
            </p:cNvPr>
            <p:cNvSpPr/>
            <p:nvPr/>
          </p:nvSpPr>
          <p:spPr>
            <a:xfrm rot="279355">
              <a:off x="1694354" y="1525380"/>
              <a:ext cx="28260" cy="58740"/>
            </a:xfrm>
            <a:custGeom>
              <a:avLst/>
              <a:gdLst/>
              <a:ahLst/>
              <a:cxnLst/>
              <a:rect l="l" t="t" r="r" b="b"/>
              <a:pathLst>
                <a:path w="280" h="582" extrusionOk="0">
                  <a:moveTo>
                    <a:pt x="143" y="1"/>
                  </a:moveTo>
                  <a:cubicBezTo>
                    <a:pt x="63" y="1"/>
                    <a:pt x="1" y="132"/>
                    <a:pt x="1" y="291"/>
                  </a:cubicBezTo>
                  <a:cubicBezTo>
                    <a:pt x="1" y="451"/>
                    <a:pt x="63" y="582"/>
                    <a:pt x="143" y="582"/>
                  </a:cubicBezTo>
                  <a:cubicBezTo>
                    <a:pt x="223"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40;p61">
              <a:extLst>
                <a:ext uri="{FF2B5EF4-FFF2-40B4-BE49-F238E27FC236}">
                  <a16:creationId xmlns:a16="http://schemas.microsoft.com/office/drawing/2014/main" id="{46953712-2C37-49BA-9418-40583B59BAF3}"/>
                </a:ext>
              </a:extLst>
            </p:cNvPr>
            <p:cNvSpPr/>
            <p:nvPr/>
          </p:nvSpPr>
          <p:spPr>
            <a:xfrm rot="279355">
              <a:off x="1708604" y="1350647"/>
              <a:ext cx="28260" cy="58235"/>
            </a:xfrm>
            <a:custGeom>
              <a:avLst/>
              <a:gdLst/>
              <a:ahLst/>
              <a:cxnLst/>
              <a:rect l="l" t="t" r="r" b="b"/>
              <a:pathLst>
                <a:path w="280" h="577" extrusionOk="0">
                  <a:moveTo>
                    <a:pt x="143" y="1"/>
                  </a:moveTo>
                  <a:cubicBezTo>
                    <a:pt x="63" y="1"/>
                    <a:pt x="1" y="126"/>
                    <a:pt x="1" y="291"/>
                  </a:cubicBezTo>
                  <a:cubicBezTo>
                    <a:pt x="1" y="451"/>
                    <a:pt x="63" y="576"/>
                    <a:pt x="143" y="576"/>
                  </a:cubicBezTo>
                  <a:cubicBezTo>
                    <a:pt x="223" y="576"/>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41;p61">
              <a:extLst>
                <a:ext uri="{FF2B5EF4-FFF2-40B4-BE49-F238E27FC236}">
                  <a16:creationId xmlns:a16="http://schemas.microsoft.com/office/drawing/2014/main" id="{74012748-8C1E-4C7E-823B-723D7694406A}"/>
                </a:ext>
              </a:extLst>
            </p:cNvPr>
            <p:cNvSpPr/>
            <p:nvPr/>
          </p:nvSpPr>
          <p:spPr>
            <a:xfrm rot="279355">
              <a:off x="1945533" y="1457634"/>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42;p61">
              <a:extLst>
                <a:ext uri="{FF2B5EF4-FFF2-40B4-BE49-F238E27FC236}">
                  <a16:creationId xmlns:a16="http://schemas.microsoft.com/office/drawing/2014/main" id="{FB2FB447-F59F-4DD5-9D76-CDD656C8A13E}"/>
                </a:ext>
              </a:extLst>
            </p:cNvPr>
            <p:cNvSpPr/>
            <p:nvPr/>
          </p:nvSpPr>
          <p:spPr>
            <a:xfrm rot="279355">
              <a:off x="1659914" y="1346707"/>
              <a:ext cx="28865" cy="58235"/>
            </a:xfrm>
            <a:custGeom>
              <a:avLst/>
              <a:gdLst/>
              <a:ahLst/>
              <a:cxnLst/>
              <a:rect l="l" t="t" r="r" b="b"/>
              <a:pathLst>
                <a:path w="286" h="577" extrusionOk="0">
                  <a:moveTo>
                    <a:pt x="143" y="1"/>
                  </a:moveTo>
                  <a:cubicBezTo>
                    <a:pt x="63" y="1"/>
                    <a:pt x="0" y="126"/>
                    <a:pt x="0" y="291"/>
                  </a:cubicBezTo>
                  <a:cubicBezTo>
                    <a:pt x="0" y="451"/>
                    <a:pt x="63" y="576"/>
                    <a:pt x="143" y="576"/>
                  </a:cubicBezTo>
                  <a:cubicBezTo>
                    <a:pt x="217"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43;p61">
              <a:extLst>
                <a:ext uri="{FF2B5EF4-FFF2-40B4-BE49-F238E27FC236}">
                  <a16:creationId xmlns:a16="http://schemas.microsoft.com/office/drawing/2014/main" id="{12769387-783B-46D9-9E90-6249DBEB99C3}"/>
                </a:ext>
              </a:extLst>
            </p:cNvPr>
            <p:cNvSpPr/>
            <p:nvPr/>
          </p:nvSpPr>
          <p:spPr>
            <a:xfrm rot="279355">
              <a:off x="1701489" y="1437762"/>
              <a:ext cx="28260" cy="58740"/>
            </a:xfrm>
            <a:custGeom>
              <a:avLst/>
              <a:gdLst/>
              <a:ahLst/>
              <a:cxnLst/>
              <a:rect l="l" t="t" r="r" b="b"/>
              <a:pathLst>
                <a:path w="280" h="582" extrusionOk="0">
                  <a:moveTo>
                    <a:pt x="143" y="0"/>
                  </a:moveTo>
                  <a:cubicBezTo>
                    <a:pt x="63" y="0"/>
                    <a:pt x="1" y="131"/>
                    <a:pt x="1" y="291"/>
                  </a:cubicBezTo>
                  <a:cubicBezTo>
                    <a:pt x="1" y="450"/>
                    <a:pt x="63" y="581"/>
                    <a:pt x="143" y="581"/>
                  </a:cubicBezTo>
                  <a:cubicBezTo>
                    <a:pt x="223" y="581"/>
                    <a:pt x="280" y="450"/>
                    <a:pt x="280" y="291"/>
                  </a:cubicBezTo>
                  <a:cubicBezTo>
                    <a:pt x="280"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44;p61">
              <a:extLst>
                <a:ext uri="{FF2B5EF4-FFF2-40B4-BE49-F238E27FC236}">
                  <a16:creationId xmlns:a16="http://schemas.microsoft.com/office/drawing/2014/main" id="{325E76C0-5871-44BF-B986-024B5AA91324}"/>
                </a:ext>
              </a:extLst>
            </p:cNvPr>
            <p:cNvSpPr/>
            <p:nvPr/>
          </p:nvSpPr>
          <p:spPr>
            <a:xfrm rot="279355">
              <a:off x="1645665" y="1521440"/>
              <a:ext cx="28865" cy="58740"/>
            </a:xfrm>
            <a:custGeom>
              <a:avLst/>
              <a:gdLst/>
              <a:ahLst/>
              <a:cxnLst/>
              <a:rect l="l" t="t" r="r" b="b"/>
              <a:pathLst>
                <a:path w="286" h="582" extrusionOk="0">
                  <a:moveTo>
                    <a:pt x="143" y="1"/>
                  </a:moveTo>
                  <a:cubicBezTo>
                    <a:pt x="63" y="1"/>
                    <a:pt x="0" y="132"/>
                    <a:pt x="0" y="291"/>
                  </a:cubicBezTo>
                  <a:cubicBezTo>
                    <a:pt x="0" y="451"/>
                    <a:pt x="63" y="582"/>
                    <a:pt x="143" y="582"/>
                  </a:cubicBezTo>
                  <a:cubicBezTo>
                    <a:pt x="217" y="582"/>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45;p61">
              <a:extLst>
                <a:ext uri="{FF2B5EF4-FFF2-40B4-BE49-F238E27FC236}">
                  <a16:creationId xmlns:a16="http://schemas.microsoft.com/office/drawing/2014/main" id="{E14E95C6-AB11-482A-9454-FD8E9A7D9979}"/>
                </a:ext>
              </a:extLst>
            </p:cNvPr>
            <p:cNvSpPr/>
            <p:nvPr/>
          </p:nvSpPr>
          <p:spPr>
            <a:xfrm rot="279355">
              <a:off x="1792333" y="1533383"/>
              <a:ext cx="28865" cy="58740"/>
            </a:xfrm>
            <a:custGeom>
              <a:avLst/>
              <a:gdLst/>
              <a:ahLst/>
              <a:cxnLst/>
              <a:rect l="l" t="t" r="r" b="b"/>
              <a:pathLst>
                <a:path w="286" h="582" extrusionOk="0">
                  <a:moveTo>
                    <a:pt x="143" y="1"/>
                  </a:moveTo>
                  <a:cubicBezTo>
                    <a:pt x="63" y="1"/>
                    <a:pt x="0" y="132"/>
                    <a:pt x="0" y="291"/>
                  </a:cubicBezTo>
                  <a:cubicBezTo>
                    <a:pt x="0" y="451"/>
                    <a:pt x="57" y="582"/>
                    <a:pt x="143" y="582"/>
                  </a:cubicBezTo>
                  <a:cubicBezTo>
                    <a:pt x="223" y="582"/>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46;p61">
              <a:extLst>
                <a:ext uri="{FF2B5EF4-FFF2-40B4-BE49-F238E27FC236}">
                  <a16:creationId xmlns:a16="http://schemas.microsoft.com/office/drawing/2014/main" id="{48678C1A-CB5B-48CC-9607-D3F4FB229607}"/>
                </a:ext>
              </a:extLst>
            </p:cNvPr>
            <p:cNvSpPr/>
            <p:nvPr/>
          </p:nvSpPr>
          <p:spPr>
            <a:xfrm rot="279355">
              <a:off x="1805979" y="1358601"/>
              <a:ext cx="28865" cy="58235"/>
            </a:xfrm>
            <a:custGeom>
              <a:avLst/>
              <a:gdLst/>
              <a:ahLst/>
              <a:cxnLst/>
              <a:rect l="l" t="t" r="r" b="b"/>
              <a:pathLst>
                <a:path w="286" h="577" extrusionOk="0">
                  <a:moveTo>
                    <a:pt x="143" y="1"/>
                  </a:moveTo>
                  <a:cubicBezTo>
                    <a:pt x="63" y="1"/>
                    <a:pt x="1" y="126"/>
                    <a:pt x="1" y="291"/>
                  </a:cubicBezTo>
                  <a:cubicBezTo>
                    <a:pt x="1" y="451"/>
                    <a:pt x="58" y="576"/>
                    <a:pt x="143" y="576"/>
                  </a:cubicBezTo>
                  <a:cubicBezTo>
                    <a:pt x="223"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47;p61">
              <a:extLst>
                <a:ext uri="{FF2B5EF4-FFF2-40B4-BE49-F238E27FC236}">
                  <a16:creationId xmlns:a16="http://schemas.microsoft.com/office/drawing/2014/main" id="{A628C87F-AB17-4579-B018-3A235F60708E}"/>
                </a:ext>
              </a:extLst>
            </p:cNvPr>
            <p:cNvSpPr/>
            <p:nvPr/>
          </p:nvSpPr>
          <p:spPr>
            <a:xfrm rot="279355">
              <a:off x="1750176" y="1441751"/>
              <a:ext cx="28865" cy="58740"/>
            </a:xfrm>
            <a:custGeom>
              <a:avLst/>
              <a:gdLst/>
              <a:ahLst/>
              <a:cxnLst/>
              <a:rect l="l" t="t" r="r" b="b"/>
              <a:pathLst>
                <a:path w="286" h="582" extrusionOk="0">
                  <a:moveTo>
                    <a:pt x="143" y="0"/>
                  </a:moveTo>
                  <a:cubicBezTo>
                    <a:pt x="63" y="0"/>
                    <a:pt x="1" y="131"/>
                    <a:pt x="1" y="291"/>
                  </a:cubicBezTo>
                  <a:cubicBezTo>
                    <a:pt x="1" y="450"/>
                    <a:pt x="63" y="581"/>
                    <a:pt x="143" y="581"/>
                  </a:cubicBezTo>
                  <a:cubicBezTo>
                    <a:pt x="223"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48;p61">
              <a:extLst>
                <a:ext uri="{FF2B5EF4-FFF2-40B4-BE49-F238E27FC236}">
                  <a16:creationId xmlns:a16="http://schemas.microsoft.com/office/drawing/2014/main" id="{61B8BE56-2D54-4120-A0F1-C1FDC6FC39A4}"/>
                </a:ext>
              </a:extLst>
            </p:cNvPr>
            <p:cNvSpPr/>
            <p:nvPr/>
          </p:nvSpPr>
          <p:spPr>
            <a:xfrm rot="279355">
              <a:off x="1757291" y="1354636"/>
              <a:ext cx="28865" cy="58235"/>
            </a:xfrm>
            <a:custGeom>
              <a:avLst/>
              <a:gdLst/>
              <a:ahLst/>
              <a:cxnLst/>
              <a:rect l="l" t="t" r="r" b="b"/>
              <a:pathLst>
                <a:path w="286" h="577" extrusionOk="0">
                  <a:moveTo>
                    <a:pt x="143" y="1"/>
                  </a:moveTo>
                  <a:cubicBezTo>
                    <a:pt x="63" y="1"/>
                    <a:pt x="1" y="126"/>
                    <a:pt x="1" y="291"/>
                  </a:cubicBezTo>
                  <a:cubicBezTo>
                    <a:pt x="1" y="451"/>
                    <a:pt x="63" y="576"/>
                    <a:pt x="143" y="576"/>
                  </a:cubicBezTo>
                  <a:cubicBezTo>
                    <a:pt x="223"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49;p61">
              <a:extLst>
                <a:ext uri="{FF2B5EF4-FFF2-40B4-BE49-F238E27FC236}">
                  <a16:creationId xmlns:a16="http://schemas.microsoft.com/office/drawing/2014/main" id="{2C5BEF97-006C-4F3E-9EA7-5359E6DC4DC2}"/>
                </a:ext>
              </a:extLst>
            </p:cNvPr>
            <p:cNvSpPr/>
            <p:nvPr/>
          </p:nvSpPr>
          <p:spPr>
            <a:xfrm rot="279355">
              <a:off x="1743645" y="1529419"/>
              <a:ext cx="28865" cy="58740"/>
            </a:xfrm>
            <a:custGeom>
              <a:avLst/>
              <a:gdLst/>
              <a:ahLst/>
              <a:cxnLst/>
              <a:rect l="l" t="t" r="r" b="b"/>
              <a:pathLst>
                <a:path w="286" h="582" extrusionOk="0">
                  <a:moveTo>
                    <a:pt x="143" y="1"/>
                  </a:moveTo>
                  <a:cubicBezTo>
                    <a:pt x="57" y="1"/>
                    <a:pt x="0" y="132"/>
                    <a:pt x="0" y="291"/>
                  </a:cubicBezTo>
                  <a:cubicBezTo>
                    <a:pt x="0" y="451"/>
                    <a:pt x="57" y="582"/>
                    <a:pt x="143" y="582"/>
                  </a:cubicBezTo>
                  <a:cubicBezTo>
                    <a:pt x="222" y="582"/>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50;p61">
              <a:extLst>
                <a:ext uri="{FF2B5EF4-FFF2-40B4-BE49-F238E27FC236}">
                  <a16:creationId xmlns:a16="http://schemas.microsoft.com/office/drawing/2014/main" id="{62B33942-3FB1-47FB-8AAF-E8D102539EB1}"/>
                </a:ext>
              </a:extLst>
            </p:cNvPr>
            <p:cNvSpPr/>
            <p:nvPr/>
          </p:nvSpPr>
          <p:spPr>
            <a:xfrm rot="279355">
              <a:off x="1652800" y="1433822"/>
              <a:ext cx="28865" cy="58740"/>
            </a:xfrm>
            <a:custGeom>
              <a:avLst/>
              <a:gdLst/>
              <a:ahLst/>
              <a:cxnLst/>
              <a:rect l="l" t="t" r="r" b="b"/>
              <a:pathLst>
                <a:path w="286" h="582" extrusionOk="0">
                  <a:moveTo>
                    <a:pt x="143" y="0"/>
                  </a:moveTo>
                  <a:cubicBezTo>
                    <a:pt x="63" y="0"/>
                    <a:pt x="0" y="131"/>
                    <a:pt x="0" y="291"/>
                  </a:cubicBezTo>
                  <a:cubicBezTo>
                    <a:pt x="0" y="450"/>
                    <a:pt x="63" y="581"/>
                    <a:pt x="143" y="581"/>
                  </a:cubicBezTo>
                  <a:cubicBezTo>
                    <a:pt x="217"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51;p61">
              <a:extLst>
                <a:ext uri="{FF2B5EF4-FFF2-40B4-BE49-F238E27FC236}">
                  <a16:creationId xmlns:a16="http://schemas.microsoft.com/office/drawing/2014/main" id="{9FCD9473-C424-4E3C-913D-98E81E52F805}"/>
                </a:ext>
              </a:extLst>
            </p:cNvPr>
            <p:cNvSpPr/>
            <p:nvPr/>
          </p:nvSpPr>
          <p:spPr>
            <a:xfrm rot="279355">
              <a:off x="2231131" y="1569090"/>
              <a:ext cx="28260" cy="58740"/>
            </a:xfrm>
            <a:custGeom>
              <a:avLst/>
              <a:gdLst/>
              <a:ahLst/>
              <a:cxnLst/>
              <a:rect l="l" t="t" r="r" b="b"/>
              <a:pathLst>
                <a:path w="280" h="582" extrusionOk="0">
                  <a:moveTo>
                    <a:pt x="143" y="1"/>
                  </a:moveTo>
                  <a:cubicBezTo>
                    <a:pt x="64" y="1"/>
                    <a:pt x="1" y="132"/>
                    <a:pt x="1" y="291"/>
                  </a:cubicBezTo>
                  <a:cubicBezTo>
                    <a:pt x="1" y="451"/>
                    <a:pt x="58" y="582"/>
                    <a:pt x="143" y="582"/>
                  </a:cubicBezTo>
                  <a:cubicBezTo>
                    <a:pt x="223"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52;p61">
              <a:extLst>
                <a:ext uri="{FF2B5EF4-FFF2-40B4-BE49-F238E27FC236}">
                  <a16:creationId xmlns:a16="http://schemas.microsoft.com/office/drawing/2014/main" id="{D069AE09-08A5-4F3B-B31F-1165CD58A1E7}"/>
                </a:ext>
              </a:extLst>
            </p:cNvPr>
            <p:cNvSpPr/>
            <p:nvPr/>
          </p:nvSpPr>
          <p:spPr>
            <a:xfrm rot="279355">
              <a:off x="2189074" y="1477466"/>
              <a:ext cx="28260" cy="58740"/>
            </a:xfrm>
            <a:custGeom>
              <a:avLst/>
              <a:gdLst/>
              <a:ahLst/>
              <a:cxnLst/>
              <a:rect l="l" t="t" r="r" b="b"/>
              <a:pathLst>
                <a:path w="280" h="582" extrusionOk="0">
                  <a:moveTo>
                    <a:pt x="143" y="0"/>
                  </a:moveTo>
                  <a:cubicBezTo>
                    <a:pt x="63" y="0"/>
                    <a:pt x="0" y="131"/>
                    <a:pt x="0" y="291"/>
                  </a:cubicBezTo>
                  <a:cubicBezTo>
                    <a:pt x="0" y="450"/>
                    <a:pt x="63"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53;p61">
              <a:extLst>
                <a:ext uri="{FF2B5EF4-FFF2-40B4-BE49-F238E27FC236}">
                  <a16:creationId xmlns:a16="http://schemas.microsoft.com/office/drawing/2014/main" id="{332AE833-8935-4119-82BC-5FC8809C6534}"/>
                </a:ext>
              </a:extLst>
            </p:cNvPr>
            <p:cNvSpPr/>
            <p:nvPr/>
          </p:nvSpPr>
          <p:spPr>
            <a:xfrm rot="279355">
              <a:off x="2244877" y="1394316"/>
              <a:ext cx="28260" cy="58235"/>
            </a:xfrm>
            <a:custGeom>
              <a:avLst/>
              <a:gdLst/>
              <a:ahLst/>
              <a:cxnLst/>
              <a:rect l="l" t="t" r="r" b="b"/>
              <a:pathLst>
                <a:path w="280" h="577" extrusionOk="0">
                  <a:moveTo>
                    <a:pt x="143" y="1"/>
                  </a:moveTo>
                  <a:cubicBezTo>
                    <a:pt x="69" y="1"/>
                    <a:pt x="0" y="126"/>
                    <a:pt x="0" y="291"/>
                  </a:cubicBezTo>
                  <a:cubicBezTo>
                    <a:pt x="0" y="451"/>
                    <a:pt x="63"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54;p61">
              <a:extLst>
                <a:ext uri="{FF2B5EF4-FFF2-40B4-BE49-F238E27FC236}">
                  <a16:creationId xmlns:a16="http://schemas.microsoft.com/office/drawing/2014/main" id="{B18C8046-5671-44D5-909A-EAFDA6195D52}"/>
                </a:ext>
              </a:extLst>
            </p:cNvPr>
            <p:cNvSpPr/>
            <p:nvPr/>
          </p:nvSpPr>
          <p:spPr>
            <a:xfrm rot="279355">
              <a:off x="2196189" y="1390351"/>
              <a:ext cx="28260" cy="58235"/>
            </a:xfrm>
            <a:custGeom>
              <a:avLst/>
              <a:gdLst/>
              <a:ahLst/>
              <a:cxnLst/>
              <a:rect l="l" t="t" r="r" b="b"/>
              <a:pathLst>
                <a:path w="280" h="577" extrusionOk="0">
                  <a:moveTo>
                    <a:pt x="143" y="1"/>
                  </a:moveTo>
                  <a:cubicBezTo>
                    <a:pt x="63" y="1"/>
                    <a:pt x="0" y="126"/>
                    <a:pt x="0" y="291"/>
                  </a:cubicBezTo>
                  <a:cubicBezTo>
                    <a:pt x="0" y="451"/>
                    <a:pt x="63"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55;p61">
              <a:extLst>
                <a:ext uri="{FF2B5EF4-FFF2-40B4-BE49-F238E27FC236}">
                  <a16:creationId xmlns:a16="http://schemas.microsoft.com/office/drawing/2014/main" id="{11AF8D67-2630-47B2-B69C-9A3D4F2E61F3}"/>
                </a:ext>
              </a:extLst>
            </p:cNvPr>
            <p:cNvSpPr/>
            <p:nvPr/>
          </p:nvSpPr>
          <p:spPr>
            <a:xfrm rot="279355">
              <a:off x="2181940" y="1565084"/>
              <a:ext cx="28260" cy="58740"/>
            </a:xfrm>
            <a:custGeom>
              <a:avLst/>
              <a:gdLst/>
              <a:ahLst/>
              <a:cxnLst/>
              <a:rect l="l" t="t" r="r" b="b"/>
              <a:pathLst>
                <a:path w="280" h="582" extrusionOk="0">
                  <a:moveTo>
                    <a:pt x="143" y="1"/>
                  </a:moveTo>
                  <a:cubicBezTo>
                    <a:pt x="63" y="1"/>
                    <a:pt x="0" y="132"/>
                    <a:pt x="0" y="291"/>
                  </a:cubicBezTo>
                  <a:cubicBezTo>
                    <a:pt x="0" y="451"/>
                    <a:pt x="63" y="582"/>
                    <a:pt x="143" y="582"/>
                  </a:cubicBezTo>
                  <a:cubicBezTo>
                    <a:pt x="222" y="582"/>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56;p61">
              <a:extLst>
                <a:ext uri="{FF2B5EF4-FFF2-40B4-BE49-F238E27FC236}">
                  <a16:creationId xmlns:a16="http://schemas.microsoft.com/office/drawing/2014/main" id="{1CA3555D-D643-4E9E-ABE4-43BEF20EE094}"/>
                </a:ext>
              </a:extLst>
            </p:cNvPr>
            <p:cNvSpPr/>
            <p:nvPr/>
          </p:nvSpPr>
          <p:spPr>
            <a:xfrm rot="279355">
              <a:off x="2279920" y="1573038"/>
              <a:ext cx="27654" cy="58740"/>
            </a:xfrm>
            <a:custGeom>
              <a:avLst/>
              <a:gdLst/>
              <a:ahLst/>
              <a:cxnLst/>
              <a:rect l="l" t="t" r="r" b="b"/>
              <a:pathLst>
                <a:path w="274" h="582" extrusionOk="0">
                  <a:moveTo>
                    <a:pt x="137" y="1"/>
                  </a:moveTo>
                  <a:cubicBezTo>
                    <a:pt x="74" y="1"/>
                    <a:pt x="0" y="132"/>
                    <a:pt x="0" y="291"/>
                  </a:cubicBezTo>
                  <a:cubicBezTo>
                    <a:pt x="0" y="451"/>
                    <a:pt x="63" y="582"/>
                    <a:pt x="137" y="582"/>
                  </a:cubicBezTo>
                  <a:cubicBezTo>
                    <a:pt x="171" y="582"/>
                    <a:pt x="211" y="548"/>
                    <a:pt x="228" y="502"/>
                  </a:cubicBezTo>
                  <a:cubicBezTo>
                    <a:pt x="188" y="445"/>
                    <a:pt x="171" y="377"/>
                    <a:pt x="182" y="314"/>
                  </a:cubicBezTo>
                  <a:cubicBezTo>
                    <a:pt x="194" y="274"/>
                    <a:pt x="234" y="251"/>
                    <a:pt x="273" y="229"/>
                  </a:cubicBezTo>
                  <a:cubicBezTo>
                    <a:pt x="256" y="98"/>
                    <a:pt x="199"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57;p61">
              <a:extLst>
                <a:ext uri="{FF2B5EF4-FFF2-40B4-BE49-F238E27FC236}">
                  <a16:creationId xmlns:a16="http://schemas.microsoft.com/office/drawing/2014/main" id="{E9984172-BF5D-422A-82EB-D3CB5F4F689F}"/>
                </a:ext>
              </a:extLst>
            </p:cNvPr>
            <p:cNvSpPr/>
            <p:nvPr/>
          </p:nvSpPr>
          <p:spPr>
            <a:xfrm rot="279355">
              <a:off x="2140386" y="1473522"/>
              <a:ext cx="28764" cy="58740"/>
            </a:xfrm>
            <a:custGeom>
              <a:avLst/>
              <a:gdLst/>
              <a:ahLst/>
              <a:cxnLst/>
              <a:rect l="l" t="t" r="r" b="b"/>
              <a:pathLst>
                <a:path w="285" h="582" extrusionOk="0">
                  <a:moveTo>
                    <a:pt x="142" y="0"/>
                  </a:moveTo>
                  <a:cubicBezTo>
                    <a:pt x="63" y="0"/>
                    <a:pt x="0" y="131"/>
                    <a:pt x="0" y="291"/>
                  </a:cubicBezTo>
                  <a:cubicBezTo>
                    <a:pt x="0" y="450"/>
                    <a:pt x="63" y="581"/>
                    <a:pt x="142" y="581"/>
                  </a:cubicBezTo>
                  <a:cubicBezTo>
                    <a:pt x="222" y="581"/>
                    <a:pt x="285" y="450"/>
                    <a:pt x="285" y="291"/>
                  </a:cubicBezTo>
                  <a:cubicBezTo>
                    <a:pt x="285" y="131"/>
                    <a:pt x="216"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58;p61">
              <a:extLst>
                <a:ext uri="{FF2B5EF4-FFF2-40B4-BE49-F238E27FC236}">
                  <a16:creationId xmlns:a16="http://schemas.microsoft.com/office/drawing/2014/main" id="{1824AA6A-51D3-4C59-9E98-CFB65C2EB695}"/>
                </a:ext>
              </a:extLst>
            </p:cNvPr>
            <p:cNvSpPr/>
            <p:nvPr/>
          </p:nvSpPr>
          <p:spPr>
            <a:xfrm rot="279355">
              <a:off x="2287054" y="1485444"/>
              <a:ext cx="28260" cy="58740"/>
            </a:xfrm>
            <a:custGeom>
              <a:avLst/>
              <a:gdLst/>
              <a:ahLst/>
              <a:cxnLst/>
              <a:rect l="l" t="t" r="r" b="b"/>
              <a:pathLst>
                <a:path w="280" h="582" extrusionOk="0">
                  <a:moveTo>
                    <a:pt x="137" y="0"/>
                  </a:moveTo>
                  <a:cubicBezTo>
                    <a:pt x="57" y="0"/>
                    <a:pt x="0" y="131"/>
                    <a:pt x="0" y="291"/>
                  </a:cubicBezTo>
                  <a:cubicBezTo>
                    <a:pt x="0" y="450"/>
                    <a:pt x="63" y="581"/>
                    <a:pt x="137" y="581"/>
                  </a:cubicBezTo>
                  <a:cubicBezTo>
                    <a:pt x="211" y="581"/>
                    <a:pt x="279" y="450"/>
                    <a:pt x="279" y="291"/>
                  </a:cubicBezTo>
                  <a:cubicBezTo>
                    <a:pt x="279" y="131"/>
                    <a:pt x="216"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59;p61">
              <a:extLst>
                <a:ext uri="{FF2B5EF4-FFF2-40B4-BE49-F238E27FC236}">
                  <a16:creationId xmlns:a16="http://schemas.microsoft.com/office/drawing/2014/main" id="{6694D169-FFB1-45D7-B9BF-4317D1FF72AB}"/>
                </a:ext>
              </a:extLst>
            </p:cNvPr>
            <p:cNvSpPr/>
            <p:nvPr/>
          </p:nvSpPr>
          <p:spPr>
            <a:xfrm rot="279355">
              <a:off x="2237763" y="1481431"/>
              <a:ext cx="28260" cy="58740"/>
            </a:xfrm>
            <a:custGeom>
              <a:avLst/>
              <a:gdLst/>
              <a:ahLst/>
              <a:cxnLst/>
              <a:rect l="l" t="t" r="r" b="b"/>
              <a:pathLst>
                <a:path w="280" h="582" extrusionOk="0">
                  <a:moveTo>
                    <a:pt x="143" y="0"/>
                  </a:moveTo>
                  <a:cubicBezTo>
                    <a:pt x="69" y="0"/>
                    <a:pt x="0" y="131"/>
                    <a:pt x="0" y="291"/>
                  </a:cubicBezTo>
                  <a:cubicBezTo>
                    <a:pt x="0" y="450"/>
                    <a:pt x="63"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60;p61">
              <a:extLst>
                <a:ext uri="{FF2B5EF4-FFF2-40B4-BE49-F238E27FC236}">
                  <a16:creationId xmlns:a16="http://schemas.microsoft.com/office/drawing/2014/main" id="{53C9321F-A306-4A79-A5DE-0FED41D0DD3B}"/>
                </a:ext>
              </a:extLst>
            </p:cNvPr>
            <p:cNvSpPr/>
            <p:nvPr/>
          </p:nvSpPr>
          <p:spPr>
            <a:xfrm rot="279355">
              <a:off x="2294169" y="1398330"/>
              <a:ext cx="28260" cy="58235"/>
            </a:xfrm>
            <a:custGeom>
              <a:avLst/>
              <a:gdLst/>
              <a:ahLst/>
              <a:cxnLst/>
              <a:rect l="l" t="t" r="r" b="b"/>
              <a:pathLst>
                <a:path w="280" h="577" extrusionOk="0">
                  <a:moveTo>
                    <a:pt x="137" y="1"/>
                  </a:moveTo>
                  <a:cubicBezTo>
                    <a:pt x="63" y="1"/>
                    <a:pt x="0" y="126"/>
                    <a:pt x="0" y="291"/>
                  </a:cubicBezTo>
                  <a:cubicBezTo>
                    <a:pt x="0" y="451"/>
                    <a:pt x="63" y="576"/>
                    <a:pt x="137" y="576"/>
                  </a:cubicBezTo>
                  <a:cubicBezTo>
                    <a:pt x="211" y="576"/>
                    <a:pt x="279" y="451"/>
                    <a:pt x="279" y="291"/>
                  </a:cubicBezTo>
                  <a:cubicBezTo>
                    <a:pt x="279" y="132"/>
                    <a:pt x="216"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61;p61">
              <a:extLst>
                <a:ext uri="{FF2B5EF4-FFF2-40B4-BE49-F238E27FC236}">
                  <a16:creationId xmlns:a16="http://schemas.microsoft.com/office/drawing/2014/main" id="{BE825D98-50C9-4042-8505-53C9191FB964}"/>
                </a:ext>
              </a:extLst>
            </p:cNvPr>
            <p:cNvSpPr/>
            <p:nvPr/>
          </p:nvSpPr>
          <p:spPr>
            <a:xfrm rot="279355">
              <a:off x="2042909" y="1465588"/>
              <a:ext cx="28865" cy="58740"/>
            </a:xfrm>
            <a:custGeom>
              <a:avLst/>
              <a:gdLst/>
              <a:ahLst/>
              <a:cxnLst/>
              <a:rect l="l" t="t" r="r" b="b"/>
              <a:pathLst>
                <a:path w="286" h="582" extrusionOk="0">
                  <a:moveTo>
                    <a:pt x="143" y="0"/>
                  </a:moveTo>
                  <a:cubicBezTo>
                    <a:pt x="64" y="0"/>
                    <a:pt x="1" y="131"/>
                    <a:pt x="1" y="291"/>
                  </a:cubicBezTo>
                  <a:cubicBezTo>
                    <a:pt x="1" y="450"/>
                    <a:pt x="64" y="581"/>
                    <a:pt x="143" y="581"/>
                  </a:cubicBezTo>
                  <a:cubicBezTo>
                    <a:pt x="217"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62;p61">
              <a:extLst>
                <a:ext uri="{FF2B5EF4-FFF2-40B4-BE49-F238E27FC236}">
                  <a16:creationId xmlns:a16="http://schemas.microsoft.com/office/drawing/2014/main" id="{BE14E365-58C7-433C-B37E-AD2E8676B4C2}"/>
                </a:ext>
              </a:extLst>
            </p:cNvPr>
            <p:cNvSpPr/>
            <p:nvPr/>
          </p:nvSpPr>
          <p:spPr>
            <a:xfrm rot="279355">
              <a:off x="1993718" y="1461579"/>
              <a:ext cx="28764" cy="58740"/>
            </a:xfrm>
            <a:custGeom>
              <a:avLst/>
              <a:gdLst/>
              <a:ahLst/>
              <a:cxnLst/>
              <a:rect l="l" t="t" r="r" b="b"/>
              <a:pathLst>
                <a:path w="285" h="582" extrusionOk="0">
                  <a:moveTo>
                    <a:pt x="142" y="0"/>
                  </a:moveTo>
                  <a:cubicBezTo>
                    <a:pt x="68" y="0"/>
                    <a:pt x="0" y="131"/>
                    <a:pt x="0" y="291"/>
                  </a:cubicBezTo>
                  <a:cubicBezTo>
                    <a:pt x="0" y="450"/>
                    <a:pt x="63" y="581"/>
                    <a:pt x="142" y="581"/>
                  </a:cubicBezTo>
                  <a:cubicBezTo>
                    <a:pt x="222" y="581"/>
                    <a:pt x="285" y="450"/>
                    <a:pt x="285" y="291"/>
                  </a:cubicBezTo>
                  <a:cubicBezTo>
                    <a:pt x="285" y="131"/>
                    <a:pt x="222"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63;p61">
              <a:extLst>
                <a:ext uri="{FF2B5EF4-FFF2-40B4-BE49-F238E27FC236}">
                  <a16:creationId xmlns:a16="http://schemas.microsoft.com/office/drawing/2014/main" id="{AD3D8D9D-B907-4D67-8D09-72C1A760CAB2}"/>
                </a:ext>
              </a:extLst>
            </p:cNvPr>
            <p:cNvSpPr/>
            <p:nvPr/>
          </p:nvSpPr>
          <p:spPr>
            <a:xfrm rot="279355">
              <a:off x="2050023" y="1378474"/>
              <a:ext cx="28865" cy="58235"/>
            </a:xfrm>
            <a:custGeom>
              <a:avLst/>
              <a:gdLst/>
              <a:ahLst/>
              <a:cxnLst/>
              <a:rect l="l" t="t" r="r" b="b"/>
              <a:pathLst>
                <a:path w="286" h="577" extrusionOk="0">
                  <a:moveTo>
                    <a:pt x="143" y="1"/>
                  </a:moveTo>
                  <a:cubicBezTo>
                    <a:pt x="64" y="1"/>
                    <a:pt x="1" y="126"/>
                    <a:pt x="1" y="291"/>
                  </a:cubicBezTo>
                  <a:cubicBezTo>
                    <a:pt x="1" y="451"/>
                    <a:pt x="64" y="576"/>
                    <a:pt x="143" y="576"/>
                  </a:cubicBezTo>
                  <a:cubicBezTo>
                    <a:pt x="217"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64;p61">
              <a:extLst>
                <a:ext uri="{FF2B5EF4-FFF2-40B4-BE49-F238E27FC236}">
                  <a16:creationId xmlns:a16="http://schemas.microsoft.com/office/drawing/2014/main" id="{DA436462-F568-429F-890A-E9FCDD2F43AA}"/>
                </a:ext>
              </a:extLst>
            </p:cNvPr>
            <p:cNvSpPr/>
            <p:nvPr/>
          </p:nvSpPr>
          <p:spPr>
            <a:xfrm rot="279355">
              <a:off x="2147500" y="1386407"/>
              <a:ext cx="28764" cy="58235"/>
            </a:xfrm>
            <a:custGeom>
              <a:avLst/>
              <a:gdLst/>
              <a:ahLst/>
              <a:cxnLst/>
              <a:rect l="l" t="t" r="r" b="b"/>
              <a:pathLst>
                <a:path w="285" h="577" extrusionOk="0">
                  <a:moveTo>
                    <a:pt x="142" y="1"/>
                  </a:moveTo>
                  <a:cubicBezTo>
                    <a:pt x="63" y="1"/>
                    <a:pt x="0" y="126"/>
                    <a:pt x="0" y="291"/>
                  </a:cubicBezTo>
                  <a:cubicBezTo>
                    <a:pt x="0" y="451"/>
                    <a:pt x="63" y="576"/>
                    <a:pt x="142" y="576"/>
                  </a:cubicBezTo>
                  <a:cubicBezTo>
                    <a:pt x="222" y="576"/>
                    <a:pt x="285" y="451"/>
                    <a:pt x="285" y="291"/>
                  </a:cubicBezTo>
                  <a:cubicBezTo>
                    <a:pt x="285" y="132"/>
                    <a:pt x="216"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65;p61">
              <a:extLst>
                <a:ext uri="{FF2B5EF4-FFF2-40B4-BE49-F238E27FC236}">
                  <a16:creationId xmlns:a16="http://schemas.microsoft.com/office/drawing/2014/main" id="{8F2524B0-BCF4-4D67-AC1E-CD314384D2CB}"/>
                </a:ext>
              </a:extLst>
            </p:cNvPr>
            <p:cNvSpPr/>
            <p:nvPr/>
          </p:nvSpPr>
          <p:spPr>
            <a:xfrm rot="279355">
              <a:off x="2035774" y="1553207"/>
              <a:ext cx="28865" cy="58740"/>
            </a:xfrm>
            <a:custGeom>
              <a:avLst/>
              <a:gdLst/>
              <a:ahLst/>
              <a:cxnLst/>
              <a:rect l="l" t="t" r="r" b="b"/>
              <a:pathLst>
                <a:path w="286" h="582" extrusionOk="0">
                  <a:moveTo>
                    <a:pt x="143" y="1"/>
                  </a:moveTo>
                  <a:cubicBezTo>
                    <a:pt x="64" y="1"/>
                    <a:pt x="1" y="132"/>
                    <a:pt x="1" y="291"/>
                  </a:cubicBezTo>
                  <a:cubicBezTo>
                    <a:pt x="1" y="451"/>
                    <a:pt x="64" y="582"/>
                    <a:pt x="143" y="582"/>
                  </a:cubicBezTo>
                  <a:cubicBezTo>
                    <a:pt x="217" y="582"/>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66;p61">
              <a:extLst>
                <a:ext uri="{FF2B5EF4-FFF2-40B4-BE49-F238E27FC236}">
                  <a16:creationId xmlns:a16="http://schemas.microsoft.com/office/drawing/2014/main" id="{F8F4B743-5218-4FC3-8AE6-1D8D751BF31E}"/>
                </a:ext>
              </a:extLst>
            </p:cNvPr>
            <p:cNvSpPr/>
            <p:nvPr/>
          </p:nvSpPr>
          <p:spPr>
            <a:xfrm rot="279355">
              <a:off x="1987086" y="1549242"/>
              <a:ext cx="28865" cy="58740"/>
            </a:xfrm>
            <a:custGeom>
              <a:avLst/>
              <a:gdLst/>
              <a:ahLst/>
              <a:cxnLst/>
              <a:rect l="l" t="t" r="r" b="b"/>
              <a:pathLst>
                <a:path w="286" h="582" extrusionOk="0">
                  <a:moveTo>
                    <a:pt x="143" y="1"/>
                  </a:moveTo>
                  <a:cubicBezTo>
                    <a:pt x="63" y="1"/>
                    <a:pt x="1" y="132"/>
                    <a:pt x="1" y="291"/>
                  </a:cubicBezTo>
                  <a:cubicBezTo>
                    <a:pt x="1" y="451"/>
                    <a:pt x="63"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67;p61">
              <a:extLst>
                <a:ext uri="{FF2B5EF4-FFF2-40B4-BE49-F238E27FC236}">
                  <a16:creationId xmlns:a16="http://schemas.microsoft.com/office/drawing/2014/main" id="{1D69110A-1398-43DE-B8EA-6AB1DE583FFE}"/>
                </a:ext>
              </a:extLst>
            </p:cNvPr>
            <p:cNvSpPr/>
            <p:nvPr/>
          </p:nvSpPr>
          <p:spPr>
            <a:xfrm rot="279355">
              <a:off x="2091597" y="1469532"/>
              <a:ext cx="28361" cy="58740"/>
            </a:xfrm>
            <a:custGeom>
              <a:avLst/>
              <a:gdLst/>
              <a:ahLst/>
              <a:cxnLst/>
              <a:rect l="l" t="t" r="r" b="b"/>
              <a:pathLst>
                <a:path w="281" h="582" extrusionOk="0">
                  <a:moveTo>
                    <a:pt x="143" y="0"/>
                  </a:moveTo>
                  <a:cubicBezTo>
                    <a:pt x="64" y="0"/>
                    <a:pt x="1" y="131"/>
                    <a:pt x="1" y="291"/>
                  </a:cubicBezTo>
                  <a:cubicBezTo>
                    <a:pt x="1" y="450"/>
                    <a:pt x="64" y="581"/>
                    <a:pt x="143" y="581"/>
                  </a:cubicBezTo>
                  <a:cubicBezTo>
                    <a:pt x="223" y="581"/>
                    <a:pt x="280" y="450"/>
                    <a:pt x="280" y="291"/>
                  </a:cubicBezTo>
                  <a:cubicBezTo>
                    <a:pt x="280"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68;p61">
              <a:extLst>
                <a:ext uri="{FF2B5EF4-FFF2-40B4-BE49-F238E27FC236}">
                  <a16:creationId xmlns:a16="http://schemas.microsoft.com/office/drawing/2014/main" id="{9AD18E61-7858-4829-8A67-4D4CBBB478F3}"/>
                </a:ext>
              </a:extLst>
            </p:cNvPr>
            <p:cNvSpPr/>
            <p:nvPr/>
          </p:nvSpPr>
          <p:spPr>
            <a:xfrm rot="279355">
              <a:off x="2084462" y="1557171"/>
              <a:ext cx="28865" cy="58740"/>
            </a:xfrm>
            <a:custGeom>
              <a:avLst/>
              <a:gdLst/>
              <a:ahLst/>
              <a:cxnLst/>
              <a:rect l="l" t="t" r="r" b="b"/>
              <a:pathLst>
                <a:path w="286" h="582" extrusionOk="0">
                  <a:moveTo>
                    <a:pt x="143" y="1"/>
                  </a:moveTo>
                  <a:cubicBezTo>
                    <a:pt x="69" y="1"/>
                    <a:pt x="1" y="132"/>
                    <a:pt x="1" y="291"/>
                  </a:cubicBezTo>
                  <a:cubicBezTo>
                    <a:pt x="1" y="451"/>
                    <a:pt x="64"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69;p61">
              <a:extLst>
                <a:ext uri="{FF2B5EF4-FFF2-40B4-BE49-F238E27FC236}">
                  <a16:creationId xmlns:a16="http://schemas.microsoft.com/office/drawing/2014/main" id="{70EE21C2-1187-4680-9683-F5CFD6A7E85A}"/>
                </a:ext>
              </a:extLst>
            </p:cNvPr>
            <p:cNvSpPr/>
            <p:nvPr/>
          </p:nvSpPr>
          <p:spPr>
            <a:xfrm rot="279355">
              <a:off x="2000832" y="1374464"/>
              <a:ext cx="28764" cy="58235"/>
            </a:xfrm>
            <a:custGeom>
              <a:avLst/>
              <a:gdLst/>
              <a:ahLst/>
              <a:cxnLst/>
              <a:rect l="l" t="t" r="r" b="b"/>
              <a:pathLst>
                <a:path w="285" h="577" extrusionOk="0">
                  <a:moveTo>
                    <a:pt x="142" y="1"/>
                  </a:moveTo>
                  <a:cubicBezTo>
                    <a:pt x="68" y="1"/>
                    <a:pt x="0" y="126"/>
                    <a:pt x="0" y="291"/>
                  </a:cubicBezTo>
                  <a:cubicBezTo>
                    <a:pt x="0" y="451"/>
                    <a:pt x="63" y="576"/>
                    <a:pt x="142" y="576"/>
                  </a:cubicBezTo>
                  <a:cubicBezTo>
                    <a:pt x="222" y="576"/>
                    <a:pt x="285" y="451"/>
                    <a:pt x="285" y="291"/>
                  </a:cubicBezTo>
                  <a:cubicBezTo>
                    <a:pt x="285" y="132"/>
                    <a:pt x="22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70;p61">
              <a:extLst>
                <a:ext uri="{FF2B5EF4-FFF2-40B4-BE49-F238E27FC236}">
                  <a16:creationId xmlns:a16="http://schemas.microsoft.com/office/drawing/2014/main" id="{85233410-EFD2-4F27-9887-1AB4C1824993}"/>
                </a:ext>
              </a:extLst>
            </p:cNvPr>
            <p:cNvSpPr/>
            <p:nvPr/>
          </p:nvSpPr>
          <p:spPr>
            <a:xfrm rot="279355">
              <a:off x="2098712" y="1382418"/>
              <a:ext cx="28361" cy="58235"/>
            </a:xfrm>
            <a:custGeom>
              <a:avLst/>
              <a:gdLst/>
              <a:ahLst/>
              <a:cxnLst/>
              <a:rect l="l" t="t" r="r" b="b"/>
              <a:pathLst>
                <a:path w="281" h="577" extrusionOk="0">
                  <a:moveTo>
                    <a:pt x="143" y="1"/>
                  </a:moveTo>
                  <a:cubicBezTo>
                    <a:pt x="64" y="1"/>
                    <a:pt x="1" y="126"/>
                    <a:pt x="1" y="291"/>
                  </a:cubicBezTo>
                  <a:cubicBezTo>
                    <a:pt x="1" y="451"/>
                    <a:pt x="64" y="576"/>
                    <a:pt x="143" y="576"/>
                  </a:cubicBezTo>
                  <a:cubicBezTo>
                    <a:pt x="223" y="576"/>
                    <a:pt x="280" y="451"/>
                    <a:pt x="280" y="291"/>
                  </a:cubicBezTo>
                  <a:cubicBezTo>
                    <a:pt x="280"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71;p61">
              <a:extLst>
                <a:ext uri="{FF2B5EF4-FFF2-40B4-BE49-F238E27FC236}">
                  <a16:creationId xmlns:a16="http://schemas.microsoft.com/office/drawing/2014/main" id="{36544DB5-46FE-4593-88C7-B853E8EAB76A}"/>
                </a:ext>
              </a:extLst>
            </p:cNvPr>
            <p:cNvSpPr/>
            <p:nvPr/>
          </p:nvSpPr>
          <p:spPr>
            <a:xfrm rot="279355">
              <a:off x="2133251" y="1561140"/>
              <a:ext cx="28764" cy="58740"/>
            </a:xfrm>
            <a:custGeom>
              <a:avLst/>
              <a:gdLst/>
              <a:ahLst/>
              <a:cxnLst/>
              <a:rect l="l" t="t" r="r" b="b"/>
              <a:pathLst>
                <a:path w="285" h="582" extrusionOk="0">
                  <a:moveTo>
                    <a:pt x="142" y="1"/>
                  </a:moveTo>
                  <a:cubicBezTo>
                    <a:pt x="63" y="1"/>
                    <a:pt x="0" y="132"/>
                    <a:pt x="0" y="291"/>
                  </a:cubicBezTo>
                  <a:cubicBezTo>
                    <a:pt x="0" y="451"/>
                    <a:pt x="63" y="582"/>
                    <a:pt x="142" y="582"/>
                  </a:cubicBezTo>
                  <a:cubicBezTo>
                    <a:pt x="222" y="582"/>
                    <a:pt x="285" y="451"/>
                    <a:pt x="285" y="291"/>
                  </a:cubicBezTo>
                  <a:cubicBezTo>
                    <a:pt x="285" y="132"/>
                    <a:pt x="216"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72;p61">
              <a:extLst>
                <a:ext uri="{FF2B5EF4-FFF2-40B4-BE49-F238E27FC236}">
                  <a16:creationId xmlns:a16="http://schemas.microsoft.com/office/drawing/2014/main" id="{F9F8E543-26A2-40DC-A589-4B0C56BF9DD7}"/>
                </a:ext>
              </a:extLst>
            </p:cNvPr>
            <p:cNvSpPr/>
            <p:nvPr/>
          </p:nvSpPr>
          <p:spPr>
            <a:xfrm rot="279355">
              <a:off x="1158080" y="1481736"/>
              <a:ext cx="28865" cy="58740"/>
            </a:xfrm>
            <a:custGeom>
              <a:avLst/>
              <a:gdLst/>
              <a:ahLst/>
              <a:cxnLst/>
              <a:rect l="l" t="t" r="r" b="b"/>
              <a:pathLst>
                <a:path w="286" h="582" extrusionOk="0">
                  <a:moveTo>
                    <a:pt x="143" y="1"/>
                  </a:moveTo>
                  <a:cubicBezTo>
                    <a:pt x="64" y="1"/>
                    <a:pt x="1" y="132"/>
                    <a:pt x="1" y="291"/>
                  </a:cubicBezTo>
                  <a:cubicBezTo>
                    <a:pt x="1" y="451"/>
                    <a:pt x="64" y="582"/>
                    <a:pt x="143" y="582"/>
                  </a:cubicBezTo>
                  <a:cubicBezTo>
                    <a:pt x="223" y="582"/>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73;p61">
              <a:extLst>
                <a:ext uri="{FF2B5EF4-FFF2-40B4-BE49-F238E27FC236}">
                  <a16:creationId xmlns:a16="http://schemas.microsoft.com/office/drawing/2014/main" id="{E6EF33F2-6F01-4D9B-9DED-7D53A9574DBC}"/>
                </a:ext>
              </a:extLst>
            </p:cNvPr>
            <p:cNvSpPr/>
            <p:nvPr/>
          </p:nvSpPr>
          <p:spPr>
            <a:xfrm rot="279355">
              <a:off x="1109392" y="1477771"/>
              <a:ext cx="28865" cy="58740"/>
            </a:xfrm>
            <a:custGeom>
              <a:avLst/>
              <a:gdLst/>
              <a:ahLst/>
              <a:cxnLst/>
              <a:rect l="l" t="t" r="r" b="b"/>
              <a:pathLst>
                <a:path w="286" h="582" extrusionOk="0">
                  <a:moveTo>
                    <a:pt x="143" y="1"/>
                  </a:moveTo>
                  <a:cubicBezTo>
                    <a:pt x="63" y="1"/>
                    <a:pt x="1" y="132"/>
                    <a:pt x="1" y="291"/>
                  </a:cubicBezTo>
                  <a:cubicBezTo>
                    <a:pt x="1" y="451"/>
                    <a:pt x="63"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74;p61">
              <a:extLst>
                <a:ext uri="{FF2B5EF4-FFF2-40B4-BE49-F238E27FC236}">
                  <a16:creationId xmlns:a16="http://schemas.microsoft.com/office/drawing/2014/main" id="{B60359A2-EE67-4E3C-B609-99F8C8701CAD}"/>
                </a:ext>
              </a:extLst>
            </p:cNvPr>
            <p:cNvSpPr/>
            <p:nvPr/>
          </p:nvSpPr>
          <p:spPr>
            <a:xfrm rot="279355">
              <a:off x="1221018" y="1310943"/>
              <a:ext cx="28260" cy="58235"/>
            </a:xfrm>
            <a:custGeom>
              <a:avLst/>
              <a:gdLst/>
              <a:ahLst/>
              <a:cxnLst/>
              <a:rect l="l" t="t" r="r" b="b"/>
              <a:pathLst>
                <a:path w="280" h="577" extrusionOk="0">
                  <a:moveTo>
                    <a:pt x="143" y="1"/>
                  </a:moveTo>
                  <a:cubicBezTo>
                    <a:pt x="64" y="1"/>
                    <a:pt x="1" y="126"/>
                    <a:pt x="1" y="291"/>
                  </a:cubicBezTo>
                  <a:cubicBezTo>
                    <a:pt x="1" y="451"/>
                    <a:pt x="64" y="576"/>
                    <a:pt x="143" y="576"/>
                  </a:cubicBezTo>
                  <a:cubicBezTo>
                    <a:pt x="217" y="576"/>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75;p61">
              <a:extLst>
                <a:ext uri="{FF2B5EF4-FFF2-40B4-BE49-F238E27FC236}">
                  <a16:creationId xmlns:a16="http://schemas.microsoft.com/office/drawing/2014/main" id="{5F4CAD82-05BA-4C4A-A5F3-E2B969FE318A}"/>
                </a:ext>
              </a:extLst>
            </p:cNvPr>
            <p:cNvSpPr/>
            <p:nvPr/>
          </p:nvSpPr>
          <p:spPr>
            <a:xfrm rot="279355">
              <a:off x="1172329" y="1307003"/>
              <a:ext cx="28865" cy="58235"/>
            </a:xfrm>
            <a:custGeom>
              <a:avLst/>
              <a:gdLst/>
              <a:ahLst/>
              <a:cxnLst/>
              <a:rect l="l" t="t" r="r" b="b"/>
              <a:pathLst>
                <a:path w="286" h="577" extrusionOk="0">
                  <a:moveTo>
                    <a:pt x="143" y="1"/>
                  </a:moveTo>
                  <a:cubicBezTo>
                    <a:pt x="64" y="1"/>
                    <a:pt x="1" y="126"/>
                    <a:pt x="1" y="291"/>
                  </a:cubicBezTo>
                  <a:cubicBezTo>
                    <a:pt x="1" y="451"/>
                    <a:pt x="64" y="576"/>
                    <a:pt x="143" y="576"/>
                  </a:cubicBezTo>
                  <a:cubicBezTo>
                    <a:pt x="223"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76;p61">
              <a:extLst>
                <a:ext uri="{FF2B5EF4-FFF2-40B4-BE49-F238E27FC236}">
                  <a16:creationId xmlns:a16="http://schemas.microsoft.com/office/drawing/2014/main" id="{008958B9-E60C-4D04-AEAE-53C57B5CCBD6}"/>
                </a:ext>
              </a:extLst>
            </p:cNvPr>
            <p:cNvSpPr/>
            <p:nvPr/>
          </p:nvSpPr>
          <p:spPr>
            <a:xfrm rot="279355">
              <a:off x="1116527" y="1390153"/>
              <a:ext cx="28865" cy="58740"/>
            </a:xfrm>
            <a:custGeom>
              <a:avLst/>
              <a:gdLst/>
              <a:ahLst/>
              <a:cxnLst/>
              <a:rect l="l" t="t" r="r" b="b"/>
              <a:pathLst>
                <a:path w="286" h="582" extrusionOk="0">
                  <a:moveTo>
                    <a:pt x="143" y="0"/>
                  </a:moveTo>
                  <a:cubicBezTo>
                    <a:pt x="63" y="0"/>
                    <a:pt x="1" y="131"/>
                    <a:pt x="1" y="291"/>
                  </a:cubicBezTo>
                  <a:cubicBezTo>
                    <a:pt x="1" y="450"/>
                    <a:pt x="58" y="581"/>
                    <a:pt x="143" y="581"/>
                  </a:cubicBezTo>
                  <a:cubicBezTo>
                    <a:pt x="223"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77;p61">
              <a:extLst>
                <a:ext uri="{FF2B5EF4-FFF2-40B4-BE49-F238E27FC236}">
                  <a16:creationId xmlns:a16="http://schemas.microsoft.com/office/drawing/2014/main" id="{0F63C819-771C-4BB6-8D68-0A40B4B4CC54}"/>
                </a:ext>
              </a:extLst>
            </p:cNvPr>
            <p:cNvSpPr/>
            <p:nvPr/>
          </p:nvSpPr>
          <p:spPr>
            <a:xfrm rot="279355">
              <a:off x="1165215" y="1394118"/>
              <a:ext cx="28865" cy="58740"/>
            </a:xfrm>
            <a:custGeom>
              <a:avLst/>
              <a:gdLst/>
              <a:ahLst/>
              <a:cxnLst/>
              <a:rect l="l" t="t" r="r" b="b"/>
              <a:pathLst>
                <a:path w="286" h="582" extrusionOk="0">
                  <a:moveTo>
                    <a:pt x="143" y="0"/>
                  </a:moveTo>
                  <a:cubicBezTo>
                    <a:pt x="64" y="0"/>
                    <a:pt x="1" y="131"/>
                    <a:pt x="1" y="291"/>
                  </a:cubicBezTo>
                  <a:cubicBezTo>
                    <a:pt x="1" y="450"/>
                    <a:pt x="64" y="581"/>
                    <a:pt x="143" y="581"/>
                  </a:cubicBezTo>
                  <a:cubicBezTo>
                    <a:pt x="223"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8;p61">
              <a:extLst>
                <a:ext uri="{FF2B5EF4-FFF2-40B4-BE49-F238E27FC236}">
                  <a16:creationId xmlns:a16="http://schemas.microsoft.com/office/drawing/2014/main" id="{D76CD88F-899E-47DA-BB77-9F50839E3B74}"/>
                </a:ext>
              </a:extLst>
            </p:cNvPr>
            <p:cNvSpPr/>
            <p:nvPr/>
          </p:nvSpPr>
          <p:spPr>
            <a:xfrm rot="279355">
              <a:off x="1270310" y="1314957"/>
              <a:ext cx="28260" cy="58235"/>
            </a:xfrm>
            <a:custGeom>
              <a:avLst/>
              <a:gdLst/>
              <a:ahLst/>
              <a:cxnLst/>
              <a:rect l="l" t="t" r="r" b="b"/>
              <a:pathLst>
                <a:path w="280" h="577" extrusionOk="0">
                  <a:moveTo>
                    <a:pt x="137" y="1"/>
                  </a:moveTo>
                  <a:cubicBezTo>
                    <a:pt x="58" y="1"/>
                    <a:pt x="1" y="126"/>
                    <a:pt x="1" y="291"/>
                  </a:cubicBezTo>
                  <a:cubicBezTo>
                    <a:pt x="1" y="451"/>
                    <a:pt x="58" y="576"/>
                    <a:pt x="143" y="576"/>
                  </a:cubicBezTo>
                  <a:cubicBezTo>
                    <a:pt x="223" y="576"/>
                    <a:pt x="280" y="451"/>
                    <a:pt x="280" y="291"/>
                  </a:cubicBezTo>
                  <a:cubicBezTo>
                    <a:pt x="280" y="132"/>
                    <a:pt x="211"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279;p61">
              <a:extLst>
                <a:ext uri="{FF2B5EF4-FFF2-40B4-BE49-F238E27FC236}">
                  <a16:creationId xmlns:a16="http://schemas.microsoft.com/office/drawing/2014/main" id="{F9BA50C8-5BDF-40EC-A76F-4D6230A23540}"/>
                </a:ext>
              </a:extLst>
            </p:cNvPr>
            <p:cNvSpPr/>
            <p:nvPr/>
          </p:nvSpPr>
          <p:spPr>
            <a:xfrm rot="279355">
              <a:off x="1256061" y="1489690"/>
              <a:ext cx="28260" cy="58740"/>
            </a:xfrm>
            <a:custGeom>
              <a:avLst/>
              <a:gdLst/>
              <a:ahLst/>
              <a:cxnLst/>
              <a:rect l="l" t="t" r="r" b="b"/>
              <a:pathLst>
                <a:path w="280" h="582" extrusionOk="0">
                  <a:moveTo>
                    <a:pt x="137" y="1"/>
                  </a:moveTo>
                  <a:cubicBezTo>
                    <a:pt x="58" y="1"/>
                    <a:pt x="1" y="132"/>
                    <a:pt x="1" y="291"/>
                  </a:cubicBezTo>
                  <a:cubicBezTo>
                    <a:pt x="1" y="451"/>
                    <a:pt x="58" y="582"/>
                    <a:pt x="143" y="582"/>
                  </a:cubicBezTo>
                  <a:cubicBezTo>
                    <a:pt x="223" y="582"/>
                    <a:pt x="280" y="451"/>
                    <a:pt x="280" y="291"/>
                  </a:cubicBezTo>
                  <a:cubicBezTo>
                    <a:pt x="280" y="132"/>
                    <a:pt x="211"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80;p61">
              <a:extLst>
                <a:ext uri="{FF2B5EF4-FFF2-40B4-BE49-F238E27FC236}">
                  <a16:creationId xmlns:a16="http://schemas.microsoft.com/office/drawing/2014/main" id="{4D9D1638-9435-4CB8-9E18-965BECDAC8AD}"/>
                </a:ext>
              </a:extLst>
            </p:cNvPr>
            <p:cNvSpPr/>
            <p:nvPr/>
          </p:nvSpPr>
          <p:spPr>
            <a:xfrm rot="279355">
              <a:off x="1213904" y="1398058"/>
              <a:ext cx="28260" cy="58740"/>
            </a:xfrm>
            <a:custGeom>
              <a:avLst/>
              <a:gdLst/>
              <a:ahLst/>
              <a:cxnLst/>
              <a:rect l="l" t="t" r="r" b="b"/>
              <a:pathLst>
                <a:path w="280" h="582" extrusionOk="0">
                  <a:moveTo>
                    <a:pt x="143" y="0"/>
                  </a:moveTo>
                  <a:cubicBezTo>
                    <a:pt x="64" y="0"/>
                    <a:pt x="1" y="131"/>
                    <a:pt x="1" y="291"/>
                  </a:cubicBezTo>
                  <a:cubicBezTo>
                    <a:pt x="1" y="450"/>
                    <a:pt x="64" y="581"/>
                    <a:pt x="143" y="581"/>
                  </a:cubicBezTo>
                  <a:cubicBezTo>
                    <a:pt x="217" y="581"/>
                    <a:pt x="280" y="450"/>
                    <a:pt x="280" y="291"/>
                  </a:cubicBezTo>
                  <a:cubicBezTo>
                    <a:pt x="280"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81;p61">
              <a:extLst>
                <a:ext uri="{FF2B5EF4-FFF2-40B4-BE49-F238E27FC236}">
                  <a16:creationId xmlns:a16="http://schemas.microsoft.com/office/drawing/2014/main" id="{A65326E8-B6D4-43C6-A30A-B2974BF9D632}"/>
                </a:ext>
              </a:extLst>
            </p:cNvPr>
            <p:cNvSpPr/>
            <p:nvPr/>
          </p:nvSpPr>
          <p:spPr>
            <a:xfrm rot="279355">
              <a:off x="1206769" y="1485676"/>
              <a:ext cx="28260" cy="58740"/>
            </a:xfrm>
            <a:custGeom>
              <a:avLst/>
              <a:gdLst/>
              <a:ahLst/>
              <a:cxnLst/>
              <a:rect l="l" t="t" r="r" b="b"/>
              <a:pathLst>
                <a:path w="280" h="582" extrusionOk="0">
                  <a:moveTo>
                    <a:pt x="143" y="1"/>
                  </a:moveTo>
                  <a:cubicBezTo>
                    <a:pt x="64" y="1"/>
                    <a:pt x="1" y="132"/>
                    <a:pt x="1" y="291"/>
                  </a:cubicBezTo>
                  <a:cubicBezTo>
                    <a:pt x="1" y="451"/>
                    <a:pt x="64" y="582"/>
                    <a:pt x="143" y="582"/>
                  </a:cubicBezTo>
                  <a:cubicBezTo>
                    <a:pt x="217"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82;p61">
              <a:extLst>
                <a:ext uri="{FF2B5EF4-FFF2-40B4-BE49-F238E27FC236}">
                  <a16:creationId xmlns:a16="http://schemas.microsoft.com/office/drawing/2014/main" id="{FBC14AEB-F463-4196-BEEC-48BA61042179}"/>
                </a:ext>
              </a:extLst>
            </p:cNvPr>
            <p:cNvSpPr/>
            <p:nvPr/>
          </p:nvSpPr>
          <p:spPr>
            <a:xfrm rot="279355">
              <a:off x="1061309" y="1473831"/>
              <a:ext cx="28260" cy="58740"/>
            </a:xfrm>
            <a:custGeom>
              <a:avLst/>
              <a:gdLst/>
              <a:ahLst/>
              <a:cxnLst/>
              <a:rect l="l" t="t" r="r" b="b"/>
              <a:pathLst>
                <a:path w="280" h="582" extrusionOk="0">
                  <a:moveTo>
                    <a:pt x="143" y="1"/>
                  </a:moveTo>
                  <a:cubicBezTo>
                    <a:pt x="63" y="1"/>
                    <a:pt x="0" y="132"/>
                    <a:pt x="0" y="291"/>
                  </a:cubicBezTo>
                  <a:cubicBezTo>
                    <a:pt x="0" y="451"/>
                    <a:pt x="63" y="582"/>
                    <a:pt x="143" y="582"/>
                  </a:cubicBezTo>
                  <a:cubicBezTo>
                    <a:pt x="222" y="582"/>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83;p61">
              <a:extLst>
                <a:ext uri="{FF2B5EF4-FFF2-40B4-BE49-F238E27FC236}">
                  <a16:creationId xmlns:a16="http://schemas.microsoft.com/office/drawing/2014/main" id="{6DBC7100-3437-41A6-A6C5-392C0635592C}"/>
                </a:ext>
              </a:extLst>
            </p:cNvPr>
            <p:cNvSpPr/>
            <p:nvPr/>
          </p:nvSpPr>
          <p:spPr>
            <a:xfrm rot="279355">
              <a:off x="1012017" y="1469817"/>
              <a:ext cx="28260" cy="58740"/>
            </a:xfrm>
            <a:custGeom>
              <a:avLst/>
              <a:gdLst/>
              <a:ahLst/>
              <a:cxnLst/>
              <a:rect l="l" t="t" r="r" b="b"/>
              <a:pathLst>
                <a:path w="280" h="582" extrusionOk="0">
                  <a:moveTo>
                    <a:pt x="137" y="1"/>
                  </a:moveTo>
                  <a:cubicBezTo>
                    <a:pt x="63"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84;p61">
              <a:extLst>
                <a:ext uri="{FF2B5EF4-FFF2-40B4-BE49-F238E27FC236}">
                  <a16:creationId xmlns:a16="http://schemas.microsoft.com/office/drawing/2014/main" id="{8EB3CB71-7F03-4F1C-AEE4-0F1D6AA7AA72}"/>
                </a:ext>
              </a:extLst>
            </p:cNvPr>
            <p:cNvSpPr/>
            <p:nvPr/>
          </p:nvSpPr>
          <p:spPr>
            <a:xfrm rot="279355">
              <a:off x="977578" y="1291120"/>
              <a:ext cx="28260" cy="58235"/>
            </a:xfrm>
            <a:custGeom>
              <a:avLst/>
              <a:gdLst/>
              <a:ahLst/>
              <a:cxnLst/>
              <a:rect l="l" t="t" r="r" b="b"/>
              <a:pathLst>
                <a:path w="280" h="577" extrusionOk="0">
                  <a:moveTo>
                    <a:pt x="137" y="1"/>
                  </a:moveTo>
                  <a:cubicBezTo>
                    <a:pt x="63" y="1"/>
                    <a:pt x="0" y="126"/>
                    <a:pt x="0" y="291"/>
                  </a:cubicBezTo>
                  <a:cubicBezTo>
                    <a:pt x="0"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85;p61">
              <a:extLst>
                <a:ext uri="{FF2B5EF4-FFF2-40B4-BE49-F238E27FC236}">
                  <a16:creationId xmlns:a16="http://schemas.microsoft.com/office/drawing/2014/main" id="{68EB8509-3373-478F-8D40-317F844E6721}"/>
                </a:ext>
              </a:extLst>
            </p:cNvPr>
            <p:cNvSpPr/>
            <p:nvPr/>
          </p:nvSpPr>
          <p:spPr>
            <a:xfrm rot="279355">
              <a:off x="1026266" y="1295084"/>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86;p61">
              <a:extLst>
                <a:ext uri="{FF2B5EF4-FFF2-40B4-BE49-F238E27FC236}">
                  <a16:creationId xmlns:a16="http://schemas.microsoft.com/office/drawing/2014/main" id="{0F6790D5-9C17-441E-894C-F062A3FC1BCD}"/>
                </a:ext>
              </a:extLst>
            </p:cNvPr>
            <p:cNvSpPr/>
            <p:nvPr/>
          </p:nvSpPr>
          <p:spPr>
            <a:xfrm rot="279355">
              <a:off x="963329" y="1465853"/>
              <a:ext cx="28260" cy="58740"/>
            </a:xfrm>
            <a:custGeom>
              <a:avLst/>
              <a:gdLst/>
              <a:ahLst/>
              <a:cxnLst/>
              <a:rect l="l" t="t" r="r" b="b"/>
              <a:pathLst>
                <a:path w="280" h="582" extrusionOk="0">
                  <a:moveTo>
                    <a:pt x="137" y="1"/>
                  </a:moveTo>
                  <a:cubicBezTo>
                    <a:pt x="63" y="1"/>
                    <a:pt x="0" y="132"/>
                    <a:pt x="0" y="291"/>
                  </a:cubicBezTo>
                  <a:cubicBezTo>
                    <a:pt x="0"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87;p61">
              <a:extLst>
                <a:ext uri="{FF2B5EF4-FFF2-40B4-BE49-F238E27FC236}">
                  <a16:creationId xmlns:a16="http://schemas.microsoft.com/office/drawing/2014/main" id="{FFE2A238-F9E7-4A1A-A82F-63D900FF0503}"/>
                </a:ext>
              </a:extLst>
            </p:cNvPr>
            <p:cNvSpPr/>
            <p:nvPr/>
          </p:nvSpPr>
          <p:spPr>
            <a:xfrm rot="279355">
              <a:off x="970464" y="1378234"/>
              <a:ext cx="28260" cy="58740"/>
            </a:xfrm>
            <a:custGeom>
              <a:avLst/>
              <a:gdLst/>
              <a:ahLst/>
              <a:cxnLst/>
              <a:rect l="l" t="t" r="r" b="b"/>
              <a:pathLst>
                <a:path w="280" h="582" extrusionOk="0">
                  <a:moveTo>
                    <a:pt x="137" y="0"/>
                  </a:moveTo>
                  <a:cubicBezTo>
                    <a:pt x="57" y="0"/>
                    <a:pt x="0" y="131"/>
                    <a:pt x="0" y="291"/>
                  </a:cubicBezTo>
                  <a:cubicBezTo>
                    <a:pt x="0"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8;p61">
              <a:extLst>
                <a:ext uri="{FF2B5EF4-FFF2-40B4-BE49-F238E27FC236}">
                  <a16:creationId xmlns:a16="http://schemas.microsoft.com/office/drawing/2014/main" id="{BB051D72-BE68-4776-A721-81368C86D157}"/>
                </a:ext>
              </a:extLst>
            </p:cNvPr>
            <p:cNvSpPr/>
            <p:nvPr/>
          </p:nvSpPr>
          <p:spPr>
            <a:xfrm rot="279355">
              <a:off x="1263196" y="1402071"/>
              <a:ext cx="28260" cy="58740"/>
            </a:xfrm>
            <a:custGeom>
              <a:avLst/>
              <a:gdLst/>
              <a:ahLst/>
              <a:cxnLst/>
              <a:rect l="l" t="t" r="r" b="b"/>
              <a:pathLst>
                <a:path w="280" h="582" extrusionOk="0">
                  <a:moveTo>
                    <a:pt x="137" y="0"/>
                  </a:moveTo>
                  <a:cubicBezTo>
                    <a:pt x="58" y="0"/>
                    <a:pt x="1" y="131"/>
                    <a:pt x="1" y="291"/>
                  </a:cubicBezTo>
                  <a:cubicBezTo>
                    <a:pt x="1" y="450"/>
                    <a:pt x="58" y="581"/>
                    <a:pt x="143" y="581"/>
                  </a:cubicBezTo>
                  <a:cubicBezTo>
                    <a:pt x="223" y="581"/>
                    <a:pt x="280" y="450"/>
                    <a:pt x="280" y="291"/>
                  </a:cubicBezTo>
                  <a:cubicBezTo>
                    <a:pt x="280" y="131"/>
                    <a:pt x="211"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89;p61">
              <a:extLst>
                <a:ext uri="{FF2B5EF4-FFF2-40B4-BE49-F238E27FC236}">
                  <a16:creationId xmlns:a16="http://schemas.microsoft.com/office/drawing/2014/main" id="{8A9C82B3-AED0-4D5A-901E-DD0107C18764}"/>
                </a:ext>
              </a:extLst>
            </p:cNvPr>
            <p:cNvSpPr/>
            <p:nvPr/>
          </p:nvSpPr>
          <p:spPr>
            <a:xfrm rot="279355">
              <a:off x="1123641" y="1303038"/>
              <a:ext cx="28865" cy="58235"/>
            </a:xfrm>
            <a:custGeom>
              <a:avLst/>
              <a:gdLst/>
              <a:ahLst/>
              <a:cxnLst/>
              <a:rect l="l" t="t" r="r" b="b"/>
              <a:pathLst>
                <a:path w="286" h="577" extrusionOk="0">
                  <a:moveTo>
                    <a:pt x="143" y="1"/>
                  </a:moveTo>
                  <a:cubicBezTo>
                    <a:pt x="63" y="1"/>
                    <a:pt x="1" y="126"/>
                    <a:pt x="1" y="291"/>
                  </a:cubicBezTo>
                  <a:cubicBezTo>
                    <a:pt x="1" y="451"/>
                    <a:pt x="58" y="576"/>
                    <a:pt x="143" y="576"/>
                  </a:cubicBezTo>
                  <a:cubicBezTo>
                    <a:pt x="223"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290;p61">
              <a:extLst>
                <a:ext uri="{FF2B5EF4-FFF2-40B4-BE49-F238E27FC236}">
                  <a16:creationId xmlns:a16="http://schemas.microsoft.com/office/drawing/2014/main" id="{C8EEEA8A-4DB1-4DA6-A476-4BB60FF110FC}"/>
                </a:ext>
              </a:extLst>
            </p:cNvPr>
            <p:cNvSpPr/>
            <p:nvPr/>
          </p:nvSpPr>
          <p:spPr>
            <a:xfrm rot="279355">
              <a:off x="1067235" y="1386139"/>
              <a:ext cx="28865" cy="58740"/>
            </a:xfrm>
            <a:custGeom>
              <a:avLst/>
              <a:gdLst/>
              <a:ahLst/>
              <a:cxnLst/>
              <a:rect l="l" t="t" r="r" b="b"/>
              <a:pathLst>
                <a:path w="286" h="582" extrusionOk="0">
                  <a:moveTo>
                    <a:pt x="143" y="0"/>
                  </a:moveTo>
                  <a:cubicBezTo>
                    <a:pt x="69" y="0"/>
                    <a:pt x="1" y="131"/>
                    <a:pt x="1" y="291"/>
                  </a:cubicBezTo>
                  <a:cubicBezTo>
                    <a:pt x="1" y="450"/>
                    <a:pt x="64" y="581"/>
                    <a:pt x="143" y="581"/>
                  </a:cubicBezTo>
                  <a:cubicBezTo>
                    <a:pt x="223" y="581"/>
                    <a:pt x="286" y="450"/>
                    <a:pt x="286" y="291"/>
                  </a:cubicBezTo>
                  <a:cubicBezTo>
                    <a:pt x="286"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91;p61">
              <a:extLst>
                <a:ext uri="{FF2B5EF4-FFF2-40B4-BE49-F238E27FC236}">
                  <a16:creationId xmlns:a16="http://schemas.microsoft.com/office/drawing/2014/main" id="{FA7ADF62-3057-4BDF-B3CA-A56A02709028}"/>
                </a:ext>
              </a:extLst>
            </p:cNvPr>
            <p:cNvSpPr/>
            <p:nvPr/>
          </p:nvSpPr>
          <p:spPr>
            <a:xfrm rot="279355">
              <a:off x="1074349" y="1299024"/>
              <a:ext cx="28865" cy="58235"/>
            </a:xfrm>
            <a:custGeom>
              <a:avLst/>
              <a:gdLst/>
              <a:ahLst/>
              <a:cxnLst/>
              <a:rect l="l" t="t" r="r" b="b"/>
              <a:pathLst>
                <a:path w="286" h="577" extrusionOk="0">
                  <a:moveTo>
                    <a:pt x="143" y="1"/>
                  </a:moveTo>
                  <a:cubicBezTo>
                    <a:pt x="69" y="1"/>
                    <a:pt x="1" y="126"/>
                    <a:pt x="1" y="291"/>
                  </a:cubicBezTo>
                  <a:cubicBezTo>
                    <a:pt x="1" y="451"/>
                    <a:pt x="64" y="576"/>
                    <a:pt x="143" y="576"/>
                  </a:cubicBezTo>
                  <a:cubicBezTo>
                    <a:pt x="223" y="576"/>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92;p61">
              <a:extLst>
                <a:ext uri="{FF2B5EF4-FFF2-40B4-BE49-F238E27FC236}">
                  <a16:creationId xmlns:a16="http://schemas.microsoft.com/office/drawing/2014/main" id="{4299D1A6-9C1F-4B9F-B8FD-500F28F6305A}"/>
                </a:ext>
              </a:extLst>
            </p:cNvPr>
            <p:cNvSpPr/>
            <p:nvPr/>
          </p:nvSpPr>
          <p:spPr>
            <a:xfrm rot="279355">
              <a:off x="1019152" y="1382199"/>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93;p61">
              <a:extLst>
                <a:ext uri="{FF2B5EF4-FFF2-40B4-BE49-F238E27FC236}">
                  <a16:creationId xmlns:a16="http://schemas.microsoft.com/office/drawing/2014/main" id="{A39D7962-541B-448D-8FAA-65D27BD6A55E}"/>
                </a:ext>
              </a:extLst>
            </p:cNvPr>
            <p:cNvSpPr/>
            <p:nvPr/>
          </p:nvSpPr>
          <p:spPr>
            <a:xfrm rot="279355">
              <a:off x="1450914" y="1505557"/>
              <a:ext cx="28260" cy="58740"/>
            </a:xfrm>
            <a:custGeom>
              <a:avLst/>
              <a:gdLst/>
              <a:ahLst/>
              <a:cxnLst/>
              <a:rect l="l" t="t" r="r" b="b"/>
              <a:pathLst>
                <a:path w="280" h="582" extrusionOk="0">
                  <a:moveTo>
                    <a:pt x="137" y="1"/>
                  </a:moveTo>
                  <a:cubicBezTo>
                    <a:pt x="63" y="1"/>
                    <a:pt x="0" y="132"/>
                    <a:pt x="0" y="291"/>
                  </a:cubicBezTo>
                  <a:cubicBezTo>
                    <a:pt x="0" y="451"/>
                    <a:pt x="63" y="582"/>
                    <a:pt x="137" y="582"/>
                  </a:cubicBezTo>
                  <a:cubicBezTo>
                    <a:pt x="217" y="582"/>
                    <a:pt x="279" y="451"/>
                    <a:pt x="279" y="291"/>
                  </a:cubicBezTo>
                  <a:cubicBezTo>
                    <a:pt x="279"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294;p61">
              <a:extLst>
                <a:ext uri="{FF2B5EF4-FFF2-40B4-BE49-F238E27FC236}">
                  <a16:creationId xmlns:a16="http://schemas.microsoft.com/office/drawing/2014/main" id="{7C46BD75-AF56-4211-BE76-C27D9371FA74}"/>
                </a:ext>
              </a:extLst>
            </p:cNvPr>
            <p:cNvSpPr/>
            <p:nvPr/>
          </p:nvSpPr>
          <p:spPr>
            <a:xfrm rot="279355">
              <a:off x="1499601" y="1509542"/>
              <a:ext cx="28764" cy="58740"/>
            </a:xfrm>
            <a:custGeom>
              <a:avLst/>
              <a:gdLst/>
              <a:ahLst/>
              <a:cxnLst/>
              <a:rect l="l" t="t" r="r" b="b"/>
              <a:pathLst>
                <a:path w="285" h="582" extrusionOk="0">
                  <a:moveTo>
                    <a:pt x="143" y="1"/>
                  </a:moveTo>
                  <a:cubicBezTo>
                    <a:pt x="63" y="1"/>
                    <a:pt x="0" y="132"/>
                    <a:pt x="0" y="291"/>
                  </a:cubicBezTo>
                  <a:cubicBezTo>
                    <a:pt x="0" y="451"/>
                    <a:pt x="63" y="582"/>
                    <a:pt x="143" y="582"/>
                  </a:cubicBezTo>
                  <a:cubicBezTo>
                    <a:pt x="222" y="582"/>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295;p61">
              <a:extLst>
                <a:ext uri="{FF2B5EF4-FFF2-40B4-BE49-F238E27FC236}">
                  <a16:creationId xmlns:a16="http://schemas.microsoft.com/office/drawing/2014/main" id="{7F7F0F0C-C446-44E8-9406-F49B2D81A048}"/>
                </a:ext>
              </a:extLst>
            </p:cNvPr>
            <p:cNvSpPr/>
            <p:nvPr/>
          </p:nvSpPr>
          <p:spPr>
            <a:xfrm rot="279355">
              <a:off x="1506132" y="1421878"/>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8" y="581"/>
                    <a:pt x="285" y="450"/>
                    <a:pt x="285" y="291"/>
                  </a:cubicBezTo>
                  <a:cubicBezTo>
                    <a:pt x="285"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296;p61">
              <a:extLst>
                <a:ext uri="{FF2B5EF4-FFF2-40B4-BE49-F238E27FC236}">
                  <a16:creationId xmlns:a16="http://schemas.microsoft.com/office/drawing/2014/main" id="{4C1A8105-1C99-43BC-B9E3-F45D8E1E5061}"/>
                </a:ext>
              </a:extLst>
            </p:cNvPr>
            <p:cNvSpPr/>
            <p:nvPr/>
          </p:nvSpPr>
          <p:spPr>
            <a:xfrm rot="279355">
              <a:off x="1562539" y="1338753"/>
              <a:ext cx="28260" cy="58235"/>
            </a:xfrm>
            <a:custGeom>
              <a:avLst/>
              <a:gdLst/>
              <a:ahLst/>
              <a:cxnLst/>
              <a:rect l="l" t="t" r="r" b="b"/>
              <a:pathLst>
                <a:path w="280" h="577" extrusionOk="0">
                  <a:moveTo>
                    <a:pt x="143" y="1"/>
                  </a:moveTo>
                  <a:cubicBezTo>
                    <a:pt x="63" y="1"/>
                    <a:pt x="0" y="126"/>
                    <a:pt x="0" y="291"/>
                  </a:cubicBezTo>
                  <a:cubicBezTo>
                    <a:pt x="0" y="451"/>
                    <a:pt x="57"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297;p61">
              <a:extLst>
                <a:ext uri="{FF2B5EF4-FFF2-40B4-BE49-F238E27FC236}">
                  <a16:creationId xmlns:a16="http://schemas.microsoft.com/office/drawing/2014/main" id="{138A1378-20A2-45E0-88A8-7C16BC997232}"/>
                </a:ext>
              </a:extLst>
            </p:cNvPr>
            <p:cNvSpPr/>
            <p:nvPr/>
          </p:nvSpPr>
          <p:spPr>
            <a:xfrm rot="279355">
              <a:off x="1513247" y="1334764"/>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8" y="576"/>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298;p61">
              <a:extLst>
                <a:ext uri="{FF2B5EF4-FFF2-40B4-BE49-F238E27FC236}">
                  <a16:creationId xmlns:a16="http://schemas.microsoft.com/office/drawing/2014/main" id="{1AA45DAF-7D19-42C1-9C52-B732157B82F1}"/>
                </a:ext>
              </a:extLst>
            </p:cNvPr>
            <p:cNvSpPr/>
            <p:nvPr/>
          </p:nvSpPr>
          <p:spPr>
            <a:xfrm rot="279355">
              <a:off x="1457444" y="1417914"/>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3" y="581"/>
                    <a:pt x="285" y="450"/>
                    <a:pt x="285" y="291"/>
                  </a:cubicBezTo>
                  <a:cubicBezTo>
                    <a:pt x="285"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299;p61">
              <a:extLst>
                <a:ext uri="{FF2B5EF4-FFF2-40B4-BE49-F238E27FC236}">
                  <a16:creationId xmlns:a16="http://schemas.microsoft.com/office/drawing/2014/main" id="{C7DBF9F1-3F0B-425A-927F-9C1814B53D65}"/>
                </a:ext>
              </a:extLst>
            </p:cNvPr>
            <p:cNvSpPr/>
            <p:nvPr/>
          </p:nvSpPr>
          <p:spPr>
            <a:xfrm rot="279355">
              <a:off x="1604112" y="1429857"/>
              <a:ext cx="28865" cy="58740"/>
            </a:xfrm>
            <a:custGeom>
              <a:avLst/>
              <a:gdLst/>
              <a:ahLst/>
              <a:cxnLst/>
              <a:rect l="l" t="t" r="r" b="b"/>
              <a:pathLst>
                <a:path w="286" h="582" extrusionOk="0">
                  <a:moveTo>
                    <a:pt x="143" y="0"/>
                  </a:moveTo>
                  <a:cubicBezTo>
                    <a:pt x="63" y="0"/>
                    <a:pt x="0" y="131"/>
                    <a:pt x="0" y="291"/>
                  </a:cubicBezTo>
                  <a:cubicBezTo>
                    <a:pt x="0" y="450"/>
                    <a:pt x="63" y="581"/>
                    <a:pt x="143" y="581"/>
                  </a:cubicBezTo>
                  <a:cubicBezTo>
                    <a:pt x="217"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300;p61">
              <a:extLst>
                <a:ext uri="{FF2B5EF4-FFF2-40B4-BE49-F238E27FC236}">
                  <a16:creationId xmlns:a16="http://schemas.microsoft.com/office/drawing/2014/main" id="{554E5B0E-15E0-441C-887A-BC10F7666048}"/>
                </a:ext>
              </a:extLst>
            </p:cNvPr>
            <p:cNvSpPr/>
            <p:nvPr/>
          </p:nvSpPr>
          <p:spPr>
            <a:xfrm rot="279355">
              <a:off x="1318997" y="1318946"/>
              <a:ext cx="28865" cy="58235"/>
            </a:xfrm>
            <a:custGeom>
              <a:avLst/>
              <a:gdLst/>
              <a:ahLst/>
              <a:cxnLst/>
              <a:rect l="l" t="t" r="r" b="b"/>
              <a:pathLst>
                <a:path w="286" h="577" extrusionOk="0">
                  <a:moveTo>
                    <a:pt x="143" y="1"/>
                  </a:moveTo>
                  <a:cubicBezTo>
                    <a:pt x="63" y="1"/>
                    <a:pt x="1" y="126"/>
                    <a:pt x="1" y="291"/>
                  </a:cubicBezTo>
                  <a:cubicBezTo>
                    <a:pt x="1" y="451"/>
                    <a:pt x="63" y="576"/>
                    <a:pt x="143" y="576"/>
                  </a:cubicBezTo>
                  <a:cubicBezTo>
                    <a:pt x="217" y="576"/>
                    <a:pt x="286" y="451"/>
                    <a:pt x="286" y="291"/>
                  </a:cubicBezTo>
                  <a:cubicBezTo>
                    <a:pt x="286" y="132"/>
                    <a:pt x="21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301;p61">
              <a:extLst>
                <a:ext uri="{FF2B5EF4-FFF2-40B4-BE49-F238E27FC236}">
                  <a16:creationId xmlns:a16="http://schemas.microsoft.com/office/drawing/2014/main" id="{B96D630D-CD06-43AF-A67E-2BB63F6F8620}"/>
                </a:ext>
              </a:extLst>
            </p:cNvPr>
            <p:cNvSpPr/>
            <p:nvPr/>
          </p:nvSpPr>
          <p:spPr>
            <a:xfrm rot="279355">
              <a:off x="1596977" y="1517475"/>
              <a:ext cx="28865" cy="58740"/>
            </a:xfrm>
            <a:custGeom>
              <a:avLst/>
              <a:gdLst/>
              <a:ahLst/>
              <a:cxnLst/>
              <a:rect l="l" t="t" r="r" b="b"/>
              <a:pathLst>
                <a:path w="286" h="582" extrusionOk="0">
                  <a:moveTo>
                    <a:pt x="143" y="1"/>
                  </a:moveTo>
                  <a:cubicBezTo>
                    <a:pt x="63" y="1"/>
                    <a:pt x="0" y="132"/>
                    <a:pt x="0" y="291"/>
                  </a:cubicBezTo>
                  <a:cubicBezTo>
                    <a:pt x="0" y="451"/>
                    <a:pt x="63" y="582"/>
                    <a:pt x="143" y="582"/>
                  </a:cubicBezTo>
                  <a:cubicBezTo>
                    <a:pt x="217" y="582"/>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302;p61">
              <a:extLst>
                <a:ext uri="{FF2B5EF4-FFF2-40B4-BE49-F238E27FC236}">
                  <a16:creationId xmlns:a16="http://schemas.microsoft.com/office/drawing/2014/main" id="{84EF52BE-F15B-403A-BDF5-C901F641E164}"/>
                </a:ext>
              </a:extLst>
            </p:cNvPr>
            <p:cNvSpPr/>
            <p:nvPr/>
          </p:nvSpPr>
          <p:spPr>
            <a:xfrm rot="279355">
              <a:off x="1611226" y="1342742"/>
              <a:ext cx="28865" cy="58235"/>
            </a:xfrm>
            <a:custGeom>
              <a:avLst/>
              <a:gdLst/>
              <a:ahLst/>
              <a:cxnLst/>
              <a:rect l="l" t="t" r="r" b="b"/>
              <a:pathLst>
                <a:path w="286" h="577" extrusionOk="0">
                  <a:moveTo>
                    <a:pt x="143" y="1"/>
                  </a:moveTo>
                  <a:cubicBezTo>
                    <a:pt x="63" y="1"/>
                    <a:pt x="0" y="126"/>
                    <a:pt x="0" y="291"/>
                  </a:cubicBezTo>
                  <a:cubicBezTo>
                    <a:pt x="0" y="451"/>
                    <a:pt x="63" y="576"/>
                    <a:pt x="143" y="576"/>
                  </a:cubicBezTo>
                  <a:cubicBezTo>
                    <a:pt x="217"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303;p61">
              <a:extLst>
                <a:ext uri="{FF2B5EF4-FFF2-40B4-BE49-F238E27FC236}">
                  <a16:creationId xmlns:a16="http://schemas.microsoft.com/office/drawing/2014/main" id="{27FA4CA1-B1BD-483C-8E2F-4E7A3C0317FD}"/>
                </a:ext>
              </a:extLst>
            </p:cNvPr>
            <p:cNvSpPr/>
            <p:nvPr/>
          </p:nvSpPr>
          <p:spPr>
            <a:xfrm rot="279355">
              <a:off x="1555425" y="1425868"/>
              <a:ext cx="28260" cy="58740"/>
            </a:xfrm>
            <a:custGeom>
              <a:avLst/>
              <a:gdLst/>
              <a:ahLst/>
              <a:cxnLst/>
              <a:rect l="l" t="t" r="r" b="b"/>
              <a:pathLst>
                <a:path w="280" h="582" extrusionOk="0">
                  <a:moveTo>
                    <a:pt x="143" y="0"/>
                  </a:moveTo>
                  <a:cubicBezTo>
                    <a:pt x="63" y="0"/>
                    <a:pt x="0" y="131"/>
                    <a:pt x="0" y="291"/>
                  </a:cubicBezTo>
                  <a:cubicBezTo>
                    <a:pt x="0" y="450"/>
                    <a:pt x="57"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304;p61">
              <a:extLst>
                <a:ext uri="{FF2B5EF4-FFF2-40B4-BE49-F238E27FC236}">
                  <a16:creationId xmlns:a16="http://schemas.microsoft.com/office/drawing/2014/main" id="{7E764967-1800-48FF-98E5-FC25E965F0AC}"/>
                </a:ext>
              </a:extLst>
            </p:cNvPr>
            <p:cNvSpPr/>
            <p:nvPr/>
          </p:nvSpPr>
          <p:spPr>
            <a:xfrm rot="279355">
              <a:off x="1548290" y="1513486"/>
              <a:ext cx="28260" cy="58740"/>
            </a:xfrm>
            <a:custGeom>
              <a:avLst/>
              <a:gdLst/>
              <a:ahLst/>
              <a:cxnLst/>
              <a:rect l="l" t="t" r="r" b="b"/>
              <a:pathLst>
                <a:path w="280" h="582" extrusionOk="0">
                  <a:moveTo>
                    <a:pt x="143" y="1"/>
                  </a:moveTo>
                  <a:cubicBezTo>
                    <a:pt x="69" y="1"/>
                    <a:pt x="0" y="132"/>
                    <a:pt x="0" y="291"/>
                  </a:cubicBezTo>
                  <a:cubicBezTo>
                    <a:pt x="0" y="451"/>
                    <a:pt x="63" y="582"/>
                    <a:pt x="143" y="582"/>
                  </a:cubicBezTo>
                  <a:cubicBezTo>
                    <a:pt x="222" y="582"/>
                    <a:pt x="279" y="451"/>
                    <a:pt x="279" y="291"/>
                  </a:cubicBezTo>
                  <a:cubicBezTo>
                    <a:pt x="279"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305;p61">
              <a:extLst>
                <a:ext uri="{FF2B5EF4-FFF2-40B4-BE49-F238E27FC236}">
                  <a16:creationId xmlns:a16="http://schemas.microsoft.com/office/drawing/2014/main" id="{CABEF387-18AD-440F-8077-8F8871C07C7F}"/>
                </a:ext>
              </a:extLst>
            </p:cNvPr>
            <p:cNvSpPr/>
            <p:nvPr/>
          </p:nvSpPr>
          <p:spPr>
            <a:xfrm rot="279355">
              <a:off x="1353438" y="1497599"/>
              <a:ext cx="27755" cy="58740"/>
            </a:xfrm>
            <a:custGeom>
              <a:avLst/>
              <a:gdLst/>
              <a:ahLst/>
              <a:cxnLst/>
              <a:rect l="l" t="t" r="r" b="b"/>
              <a:pathLst>
                <a:path w="275" h="582" extrusionOk="0">
                  <a:moveTo>
                    <a:pt x="138" y="1"/>
                  </a:moveTo>
                  <a:cubicBezTo>
                    <a:pt x="64" y="1"/>
                    <a:pt x="1" y="132"/>
                    <a:pt x="1" y="291"/>
                  </a:cubicBezTo>
                  <a:cubicBezTo>
                    <a:pt x="1" y="451"/>
                    <a:pt x="64" y="582"/>
                    <a:pt x="138" y="582"/>
                  </a:cubicBezTo>
                  <a:cubicBezTo>
                    <a:pt x="212" y="582"/>
                    <a:pt x="274" y="451"/>
                    <a:pt x="274" y="291"/>
                  </a:cubicBezTo>
                  <a:cubicBezTo>
                    <a:pt x="274" y="132"/>
                    <a:pt x="212"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306;p61">
              <a:extLst>
                <a:ext uri="{FF2B5EF4-FFF2-40B4-BE49-F238E27FC236}">
                  <a16:creationId xmlns:a16="http://schemas.microsoft.com/office/drawing/2014/main" id="{C09E7635-DE6A-4902-8150-FB585D14B13B}"/>
                </a:ext>
              </a:extLst>
            </p:cNvPr>
            <p:cNvSpPr/>
            <p:nvPr/>
          </p:nvSpPr>
          <p:spPr>
            <a:xfrm rot="279355">
              <a:off x="1311883" y="1406061"/>
              <a:ext cx="28865" cy="58740"/>
            </a:xfrm>
            <a:custGeom>
              <a:avLst/>
              <a:gdLst/>
              <a:ahLst/>
              <a:cxnLst/>
              <a:rect l="l" t="t" r="r" b="b"/>
              <a:pathLst>
                <a:path w="286" h="582" extrusionOk="0">
                  <a:moveTo>
                    <a:pt x="143" y="0"/>
                  </a:moveTo>
                  <a:cubicBezTo>
                    <a:pt x="63" y="0"/>
                    <a:pt x="1" y="131"/>
                    <a:pt x="1" y="291"/>
                  </a:cubicBezTo>
                  <a:cubicBezTo>
                    <a:pt x="1" y="450"/>
                    <a:pt x="63" y="581"/>
                    <a:pt x="143" y="581"/>
                  </a:cubicBezTo>
                  <a:cubicBezTo>
                    <a:pt x="217" y="581"/>
                    <a:pt x="286" y="450"/>
                    <a:pt x="286" y="291"/>
                  </a:cubicBezTo>
                  <a:cubicBezTo>
                    <a:pt x="286" y="131"/>
                    <a:pt x="21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307;p61">
              <a:extLst>
                <a:ext uri="{FF2B5EF4-FFF2-40B4-BE49-F238E27FC236}">
                  <a16:creationId xmlns:a16="http://schemas.microsoft.com/office/drawing/2014/main" id="{A3EEDAB2-61C9-46F8-B9FB-281E2884B89E}"/>
                </a:ext>
              </a:extLst>
            </p:cNvPr>
            <p:cNvSpPr/>
            <p:nvPr/>
          </p:nvSpPr>
          <p:spPr>
            <a:xfrm rot="279355">
              <a:off x="1367182" y="1322866"/>
              <a:ext cx="28764" cy="58235"/>
            </a:xfrm>
            <a:custGeom>
              <a:avLst/>
              <a:gdLst/>
              <a:ahLst/>
              <a:cxnLst/>
              <a:rect l="l" t="t" r="r" b="b"/>
              <a:pathLst>
                <a:path w="285" h="577" extrusionOk="0">
                  <a:moveTo>
                    <a:pt x="143" y="1"/>
                  </a:moveTo>
                  <a:cubicBezTo>
                    <a:pt x="69" y="1"/>
                    <a:pt x="0" y="126"/>
                    <a:pt x="0" y="291"/>
                  </a:cubicBezTo>
                  <a:cubicBezTo>
                    <a:pt x="0" y="451"/>
                    <a:pt x="63" y="576"/>
                    <a:pt x="143" y="576"/>
                  </a:cubicBezTo>
                  <a:cubicBezTo>
                    <a:pt x="222" y="576"/>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308;p61">
              <a:extLst>
                <a:ext uri="{FF2B5EF4-FFF2-40B4-BE49-F238E27FC236}">
                  <a16:creationId xmlns:a16="http://schemas.microsoft.com/office/drawing/2014/main" id="{8E2A2AD7-6C10-4C3D-931E-23B7066B5601}"/>
                </a:ext>
              </a:extLst>
            </p:cNvPr>
            <p:cNvSpPr/>
            <p:nvPr/>
          </p:nvSpPr>
          <p:spPr>
            <a:xfrm rot="279355">
              <a:off x="1304749" y="1493655"/>
              <a:ext cx="28260" cy="58740"/>
            </a:xfrm>
            <a:custGeom>
              <a:avLst/>
              <a:gdLst/>
              <a:ahLst/>
              <a:cxnLst/>
              <a:rect l="l" t="t" r="r" b="b"/>
              <a:pathLst>
                <a:path w="280" h="582" extrusionOk="0">
                  <a:moveTo>
                    <a:pt x="138" y="1"/>
                  </a:moveTo>
                  <a:cubicBezTo>
                    <a:pt x="58" y="1"/>
                    <a:pt x="1" y="132"/>
                    <a:pt x="1" y="291"/>
                  </a:cubicBezTo>
                  <a:cubicBezTo>
                    <a:pt x="1" y="451"/>
                    <a:pt x="58" y="582"/>
                    <a:pt x="138" y="582"/>
                  </a:cubicBezTo>
                  <a:cubicBezTo>
                    <a:pt x="212" y="582"/>
                    <a:pt x="280" y="451"/>
                    <a:pt x="280" y="291"/>
                  </a:cubicBezTo>
                  <a:cubicBezTo>
                    <a:pt x="280" y="132"/>
                    <a:pt x="217"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309;p61">
              <a:extLst>
                <a:ext uri="{FF2B5EF4-FFF2-40B4-BE49-F238E27FC236}">
                  <a16:creationId xmlns:a16="http://schemas.microsoft.com/office/drawing/2014/main" id="{8D3A453D-15AA-4BF4-B9DC-52BF04CE20E4}"/>
                </a:ext>
              </a:extLst>
            </p:cNvPr>
            <p:cNvSpPr/>
            <p:nvPr/>
          </p:nvSpPr>
          <p:spPr>
            <a:xfrm rot="279355">
              <a:off x="1402225" y="1501613"/>
              <a:ext cx="28764" cy="58740"/>
            </a:xfrm>
            <a:custGeom>
              <a:avLst/>
              <a:gdLst/>
              <a:ahLst/>
              <a:cxnLst/>
              <a:rect l="l" t="t" r="r" b="b"/>
              <a:pathLst>
                <a:path w="285" h="582" extrusionOk="0">
                  <a:moveTo>
                    <a:pt x="142" y="1"/>
                  </a:moveTo>
                  <a:cubicBezTo>
                    <a:pt x="63" y="1"/>
                    <a:pt x="0" y="132"/>
                    <a:pt x="0" y="291"/>
                  </a:cubicBezTo>
                  <a:cubicBezTo>
                    <a:pt x="0" y="451"/>
                    <a:pt x="63" y="582"/>
                    <a:pt x="142" y="582"/>
                  </a:cubicBezTo>
                  <a:cubicBezTo>
                    <a:pt x="222" y="582"/>
                    <a:pt x="285" y="451"/>
                    <a:pt x="285" y="291"/>
                  </a:cubicBezTo>
                  <a:cubicBezTo>
                    <a:pt x="285" y="132"/>
                    <a:pt x="22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310;p61">
              <a:extLst>
                <a:ext uri="{FF2B5EF4-FFF2-40B4-BE49-F238E27FC236}">
                  <a16:creationId xmlns:a16="http://schemas.microsoft.com/office/drawing/2014/main" id="{F5E0C37F-44AC-474E-91E8-853765A1F53A}"/>
                </a:ext>
              </a:extLst>
            </p:cNvPr>
            <p:cNvSpPr/>
            <p:nvPr/>
          </p:nvSpPr>
          <p:spPr>
            <a:xfrm rot="279355">
              <a:off x="1408756" y="1413949"/>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2" y="581"/>
                    <a:pt x="285" y="450"/>
                    <a:pt x="285" y="291"/>
                  </a:cubicBezTo>
                  <a:cubicBezTo>
                    <a:pt x="285" y="131"/>
                    <a:pt x="22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311;p61">
              <a:extLst>
                <a:ext uri="{FF2B5EF4-FFF2-40B4-BE49-F238E27FC236}">
                  <a16:creationId xmlns:a16="http://schemas.microsoft.com/office/drawing/2014/main" id="{C4143D94-9FAA-4C44-A11B-99346791BF0E}"/>
                </a:ext>
              </a:extLst>
            </p:cNvPr>
            <p:cNvSpPr/>
            <p:nvPr/>
          </p:nvSpPr>
          <p:spPr>
            <a:xfrm rot="279355">
              <a:off x="1464558" y="1330799"/>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3" y="576"/>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312;p61">
              <a:extLst>
                <a:ext uri="{FF2B5EF4-FFF2-40B4-BE49-F238E27FC236}">
                  <a16:creationId xmlns:a16="http://schemas.microsoft.com/office/drawing/2014/main" id="{5EBDF4C2-167E-4565-8090-EA6C85E1B749}"/>
                </a:ext>
              </a:extLst>
            </p:cNvPr>
            <p:cNvSpPr/>
            <p:nvPr/>
          </p:nvSpPr>
          <p:spPr>
            <a:xfrm rot="279355">
              <a:off x="1415870" y="1326834"/>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2" y="576"/>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313;p61">
              <a:extLst>
                <a:ext uri="{FF2B5EF4-FFF2-40B4-BE49-F238E27FC236}">
                  <a16:creationId xmlns:a16="http://schemas.microsoft.com/office/drawing/2014/main" id="{B8409CCE-1D8B-48E6-8196-134D93C72A6E}"/>
                </a:ext>
              </a:extLst>
            </p:cNvPr>
            <p:cNvSpPr/>
            <p:nvPr/>
          </p:nvSpPr>
          <p:spPr>
            <a:xfrm rot="279355">
              <a:off x="1360068" y="1409980"/>
              <a:ext cx="28764" cy="58740"/>
            </a:xfrm>
            <a:custGeom>
              <a:avLst/>
              <a:gdLst/>
              <a:ahLst/>
              <a:cxnLst/>
              <a:rect l="l" t="t" r="r" b="b"/>
              <a:pathLst>
                <a:path w="285" h="582" extrusionOk="0">
                  <a:moveTo>
                    <a:pt x="143" y="0"/>
                  </a:moveTo>
                  <a:cubicBezTo>
                    <a:pt x="69" y="0"/>
                    <a:pt x="0" y="131"/>
                    <a:pt x="0" y="291"/>
                  </a:cubicBezTo>
                  <a:cubicBezTo>
                    <a:pt x="0" y="450"/>
                    <a:pt x="63" y="581"/>
                    <a:pt x="143" y="581"/>
                  </a:cubicBezTo>
                  <a:cubicBezTo>
                    <a:pt x="222" y="581"/>
                    <a:pt x="285" y="450"/>
                    <a:pt x="285" y="291"/>
                  </a:cubicBezTo>
                  <a:cubicBezTo>
                    <a:pt x="285" y="131"/>
                    <a:pt x="22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039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grpSp>
        <p:nvGrpSpPr>
          <p:cNvPr id="2394" name="Google Shape;2394;p63"/>
          <p:cNvGrpSpPr/>
          <p:nvPr/>
        </p:nvGrpSpPr>
        <p:grpSpPr>
          <a:xfrm>
            <a:off x="1415288" y="969045"/>
            <a:ext cx="6253159" cy="3258135"/>
            <a:chOff x="1415288" y="969045"/>
            <a:chExt cx="6253159" cy="3258135"/>
          </a:xfrm>
        </p:grpSpPr>
        <p:grpSp>
          <p:nvGrpSpPr>
            <p:cNvPr id="2395" name="Google Shape;2395;p63"/>
            <p:cNvGrpSpPr/>
            <p:nvPr/>
          </p:nvGrpSpPr>
          <p:grpSpPr>
            <a:xfrm>
              <a:off x="1415288" y="1021655"/>
              <a:ext cx="6198952" cy="3205526"/>
              <a:chOff x="1682324" y="1028700"/>
              <a:chExt cx="5779369" cy="3086094"/>
            </a:xfrm>
          </p:grpSpPr>
          <p:sp>
            <p:nvSpPr>
              <p:cNvPr id="2396" name="Google Shape;2396;p63"/>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3"/>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3"/>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4" name="Google Shape;2414;p63"/>
            <p:cNvGrpSpPr/>
            <p:nvPr/>
          </p:nvGrpSpPr>
          <p:grpSpPr>
            <a:xfrm>
              <a:off x="1469496" y="969045"/>
              <a:ext cx="6198952" cy="3205526"/>
              <a:chOff x="1682324" y="1028700"/>
              <a:chExt cx="5779369" cy="3086094"/>
            </a:xfrm>
          </p:grpSpPr>
          <p:sp>
            <p:nvSpPr>
              <p:cNvPr id="2415" name="Google Shape;2415;p63"/>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63"/>
            <p:cNvGrpSpPr/>
            <p:nvPr/>
          </p:nvGrpSpPr>
          <p:grpSpPr>
            <a:xfrm>
              <a:off x="1988387" y="1265797"/>
              <a:ext cx="5161393" cy="2614045"/>
              <a:chOff x="3414822" y="1306327"/>
              <a:chExt cx="2199895" cy="2273478"/>
            </a:xfrm>
          </p:grpSpPr>
          <p:sp>
            <p:nvSpPr>
              <p:cNvPr id="2434" name="Google Shape;2434;p63"/>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3"/>
              <p:cNvSpPr/>
              <p:nvPr/>
            </p:nvSpPr>
            <p:spPr>
              <a:xfrm>
                <a:off x="3457865" y="1384626"/>
                <a:ext cx="2113819"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7" name="Google Shape;2437;p63"/>
          <p:cNvSpPr txBox="1">
            <a:spLocks noGrp="1"/>
          </p:cNvSpPr>
          <p:nvPr>
            <p:ph type="title" idx="2"/>
          </p:nvPr>
        </p:nvSpPr>
        <p:spPr>
          <a:xfrm>
            <a:off x="3900312" y="2304116"/>
            <a:ext cx="2740200" cy="675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4000" dirty="0">
                <a:latin typeface="SetoFont" panose="02000600000000000000" pitchFamily="2" charset="-120"/>
                <a:ea typeface="SetoFont" panose="02000600000000000000" pitchFamily="2" charset="-120"/>
                <a:cs typeface="SetoFont" panose="02000600000000000000" pitchFamily="2" charset="-120"/>
              </a:rPr>
              <a:t>我國全民健康保險的給付範圍</a:t>
            </a:r>
          </a:p>
        </p:txBody>
      </p:sp>
      <p:sp>
        <p:nvSpPr>
          <p:cNvPr id="2438" name="Google Shape;2438;p63"/>
          <p:cNvSpPr txBox="1">
            <a:spLocks noGrp="1"/>
          </p:cNvSpPr>
          <p:nvPr>
            <p:ph type="title"/>
          </p:nvPr>
        </p:nvSpPr>
        <p:spPr>
          <a:xfrm flipH="1">
            <a:off x="2505288" y="1895850"/>
            <a:ext cx="1307700" cy="135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439" name="Google Shape;2439;p63"/>
          <p:cNvSpPr/>
          <p:nvPr/>
        </p:nvSpPr>
        <p:spPr>
          <a:xfrm rot="-899988">
            <a:off x="2098241" y="178335"/>
            <a:ext cx="1439038" cy="462411"/>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chemeClr val="dk2"/>
                </a:solidFill>
                <a:latin typeface="Grand Hotel"/>
                <a:ea typeface="Grand Hotel"/>
                <a:cs typeface="Grand Hotel"/>
                <a:sym typeface="Grand Hotel"/>
              </a:rPr>
              <a:t>Concepts</a:t>
            </a:r>
            <a:endParaRPr sz="2000">
              <a:solidFill>
                <a:schemeClr val="dk2"/>
              </a:solidFill>
              <a:latin typeface="Grand Hotel"/>
              <a:ea typeface="Grand Hotel"/>
              <a:cs typeface="Grand Hotel"/>
              <a:sym typeface="Grand Hotel"/>
            </a:endParaRPr>
          </a:p>
        </p:txBody>
      </p:sp>
      <p:grpSp>
        <p:nvGrpSpPr>
          <p:cNvPr id="2440" name="Google Shape;2440;p63"/>
          <p:cNvGrpSpPr/>
          <p:nvPr/>
        </p:nvGrpSpPr>
        <p:grpSpPr>
          <a:xfrm>
            <a:off x="6017110" y="3565765"/>
            <a:ext cx="1374227" cy="1545452"/>
            <a:chOff x="6017110" y="3565765"/>
            <a:chExt cx="1374227" cy="1545452"/>
          </a:xfrm>
        </p:grpSpPr>
        <p:grpSp>
          <p:nvGrpSpPr>
            <p:cNvPr id="2441" name="Google Shape;2441;p63"/>
            <p:cNvGrpSpPr/>
            <p:nvPr/>
          </p:nvGrpSpPr>
          <p:grpSpPr>
            <a:xfrm>
              <a:off x="6352717" y="3565765"/>
              <a:ext cx="773056" cy="1118717"/>
              <a:chOff x="6341042" y="3670890"/>
              <a:chExt cx="773056" cy="1118717"/>
            </a:xfrm>
          </p:grpSpPr>
          <p:sp>
            <p:nvSpPr>
              <p:cNvPr id="2442" name="Google Shape;2442;p63"/>
              <p:cNvSpPr/>
              <p:nvPr/>
            </p:nvSpPr>
            <p:spPr>
              <a:xfrm rot="337150">
                <a:off x="6391339" y="3703036"/>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3"/>
              <p:cNvSpPr/>
              <p:nvPr/>
            </p:nvSpPr>
            <p:spPr>
              <a:xfrm rot="337150">
                <a:off x="6431896" y="3699284"/>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4" name="Google Shape;2444;p63"/>
            <p:cNvGrpSpPr/>
            <p:nvPr/>
          </p:nvGrpSpPr>
          <p:grpSpPr>
            <a:xfrm rot="-193066">
              <a:off x="6037821" y="4299022"/>
              <a:ext cx="1332804" cy="775401"/>
              <a:chOff x="7858062" y="4115797"/>
              <a:chExt cx="1006888" cy="585789"/>
            </a:xfrm>
          </p:grpSpPr>
          <p:sp>
            <p:nvSpPr>
              <p:cNvPr id="2445" name="Google Shape;2445;p63"/>
              <p:cNvSpPr/>
              <p:nvPr/>
            </p:nvSpPr>
            <p:spPr>
              <a:xfrm rot="1015303">
                <a:off x="7884245" y="4247743"/>
                <a:ext cx="954522" cy="321898"/>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3"/>
              <p:cNvSpPr/>
              <p:nvPr/>
            </p:nvSpPr>
            <p:spPr>
              <a:xfrm rot="1015303">
                <a:off x="8407871" y="4518921"/>
                <a:ext cx="104004" cy="82866"/>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3"/>
              <p:cNvSpPr/>
              <p:nvPr/>
            </p:nvSpPr>
            <p:spPr>
              <a:xfrm rot="1015303">
                <a:off x="8716544" y="4476401"/>
                <a:ext cx="54574" cy="103602"/>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3"/>
              <p:cNvSpPr/>
              <p:nvPr/>
            </p:nvSpPr>
            <p:spPr>
              <a:xfrm rot="1015303">
                <a:off x="8059646" y="4171259"/>
                <a:ext cx="98940" cy="3456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3"/>
              <p:cNvSpPr/>
              <p:nvPr/>
            </p:nvSpPr>
            <p:spPr>
              <a:xfrm rot="1015303">
                <a:off x="8119933" y="4323330"/>
                <a:ext cx="84714" cy="99664"/>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3"/>
              <p:cNvSpPr/>
              <p:nvPr/>
            </p:nvSpPr>
            <p:spPr>
              <a:xfrm rot="1015303">
                <a:off x="8494929" y="4332301"/>
                <a:ext cx="85679" cy="8873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grpSp>
        <p:nvGrpSpPr>
          <p:cNvPr id="1409" name="Google Shape;1409;p51"/>
          <p:cNvGrpSpPr/>
          <p:nvPr/>
        </p:nvGrpSpPr>
        <p:grpSpPr>
          <a:xfrm>
            <a:off x="7126388" y="58945"/>
            <a:ext cx="1494027" cy="1370465"/>
            <a:chOff x="7070800" y="58945"/>
            <a:chExt cx="1494027" cy="1370465"/>
          </a:xfrm>
        </p:grpSpPr>
        <p:grpSp>
          <p:nvGrpSpPr>
            <p:cNvPr id="1410" name="Google Shape;1410;p51"/>
            <p:cNvGrpSpPr/>
            <p:nvPr/>
          </p:nvGrpSpPr>
          <p:grpSpPr>
            <a:xfrm rot="-3157027">
              <a:off x="7432210" y="104598"/>
              <a:ext cx="747395" cy="1279159"/>
              <a:chOff x="6855325" y="941450"/>
              <a:chExt cx="522779" cy="860008"/>
            </a:xfrm>
          </p:grpSpPr>
          <p:sp>
            <p:nvSpPr>
              <p:cNvPr id="1411" name="Google Shape;1411;p51"/>
              <p:cNvSpPr/>
              <p:nvPr/>
            </p:nvSpPr>
            <p:spPr>
              <a:xfrm>
                <a:off x="6855325" y="941450"/>
                <a:ext cx="522779" cy="860008"/>
              </a:xfrm>
              <a:custGeom>
                <a:avLst/>
                <a:gdLst/>
                <a:ahLst/>
                <a:cxnLst/>
                <a:rect l="l" t="t" r="r" b="b"/>
                <a:pathLst>
                  <a:path w="9199" h="15133" extrusionOk="0">
                    <a:moveTo>
                      <a:pt x="4593" y="1403"/>
                    </a:moveTo>
                    <a:cubicBezTo>
                      <a:pt x="4843" y="1403"/>
                      <a:pt x="5081" y="1596"/>
                      <a:pt x="5081" y="1886"/>
                    </a:cubicBezTo>
                    <a:cubicBezTo>
                      <a:pt x="5081" y="2153"/>
                      <a:pt x="4865" y="2370"/>
                      <a:pt x="4603" y="2370"/>
                    </a:cubicBezTo>
                    <a:cubicBezTo>
                      <a:pt x="4170" y="2370"/>
                      <a:pt x="3953" y="1852"/>
                      <a:pt x="4255" y="1544"/>
                    </a:cubicBezTo>
                    <a:cubicBezTo>
                      <a:pt x="4354" y="1447"/>
                      <a:pt x="4475" y="1403"/>
                      <a:pt x="4593" y="1403"/>
                    </a:cubicBezTo>
                    <a:close/>
                    <a:moveTo>
                      <a:pt x="4603" y="1"/>
                    </a:moveTo>
                    <a:cubicBezTo>
                      <a:pt x="3498" y="1"/>
                      <a:pt x="2609" y="895"/>
                      <a:pt x="2609" y="1994"/>
                    </a:cubicBezTo>
                    <a:lnTo>
                      <a:pt x="2609" y="2438"/>
                    </a:lnTo>
                    <a:lnTo>
                      <a:pt x="1766" y="2438"/>
                    </a:lnTo>
                    <a:cubicBezTo>
                      <a:pt x="1385" y="2438"/>
                      <a:pt x="1077" y="2746"/>
                      <a:pt x="1077" y="3127"/>
                    </a:cubicBezTo>
                    <a:lnTo>
                      <a:pt x="1077" y="3144"/>
                    </a:lnTo>
                    <a:lnTo>
                      <a:pt x="1055" y="3144"/>
                    </a:lnTo>
                    <a:cubicBezTo>
                      <a:pt x="474" y="3144"/>
                      <a:pt x="7" y="3611"/>
                      <a:pt x="7" y="4192"/>
                    </a:cubicBezTo>
                    <a:lnTo>
                      <a:pt x="7" y="13379"/>
                    </a:lnTo>
                    <a:cubicBezTo>
                      <a:pt x="1" y="13959"/>
                      <a:pt x="474" y="14426"/>
                      <a:pt x="1055" y="14426"/>
                    </a:cubicBezTo>
                    <a:lnTo>
                      <a:pt x="1077" y="14426"/>
                    </a:lnTo>
                    <a:lnTo>
                      <a:pt x="1077" y="14443"/>
                    </a:lnTo>
                    <a:cubicBezTo>
                      <a:pt x="1077" y="14825"/>
                      <a:pt x="1385" y="15133"/>
                      <a:pt x="1766" y="15133"/>
                    </a:cubicBezTo>
                    <a:lnTo>
                      <a:pt x="7439" y="15133"/>
                    </a:lnTo>
                    <a:cubicBezTo>
                      <a:pt x="7820" y="15133"/>
                      <a:pt x="8128" y="14819"/>
                      <a:pt x="8128" y="14443"/>
                    </a:cubicBezTo>
                    <a:lnTo>
                      <a:pt x="8128" y="14426"/>
                    </a:lnTo>
                    <a:lnTo>
                      <a:pt x="8151" y="14426"/>
                    </a:lnTo>
                    <a:cubicBezTo>
                      <a:pt x="8732" y="14426"/>
                      <a:pt x="9199" y="13959"/>
                      <a:pt x="9199" y="13379"/>
                    </a:cubicBezTo>
                    <a:lnTo>
                      <a:pt x="9199" y="4192"/>
                    </a:lnTo>
                    <a:cubicBezTo>
                      <a:pt x="9199" y="3615"/>
                      <a:pt x="8737" y="3144"/>
                      <a:pt x="8156" y="3144"/>
                    </a:cubicBezTo>
                    <a:cubicBezTo>
                      <a:pt x="8152" y="3144"/>
                      <a:pt x="8149" y="3144"/>
                      <a:pt x="8145" y="3144"/>
                    </a:cubicBezTo>
                    <a:lnTo>
                      <a:pt x="8122" y="3144"/>
                    </a:lnTo>
                    <a:lnTo>
                      <a:pt x="8122" y="3127"/>
                    </a:lnTo>
                    <a:cubicBezTo>
                      <a:pt x="8122" y="2746"/>
                      <a:pt x="7815" y="2438"/>
                      <a:pt x="7439" y="2438"/>
                    </a:cubicBezTo>
                    <a:lnTo>
                      <a:pt x="6596" y="2438"/>
                    </a:lnTo>
                    <a:lnTo>
                      <a:pt x="6596" y="1994"/>
                    </a:lnTo>
                    <a:cubicBezTo>
                      <a:pt x="6596" y="895"/>
                      <a:pt x="5702" y="1"/>
                      <a:pt x="4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1"/>
              <p:cNvSpPr/>
              <p:nvPr/>
            </p:nvSpPr>
            <p:spPr>
              <a:xfrm>
                <a:off x="6868623" y="952475"/>
                <a:ext cx="496524" cy="835742"/>
              </a:xfrm>
              <a:custGeom>
                <a:avLst/>
                <a:gdLst/>
                <a:ahLst/>
                <a:cxnLst/>
                <a:rect l="l" t="t" r="r" b="b"/>
                <a:pathLst>
                  <a:path w="8737" h="14706" extrusionOk="0">
                    <a:moveTo>
                      <a:pt x="4369" y="148"/>
                    </a:moveTo>
                    <a:cubicBezTo>
                      <a:pt x="5274" y="148"/>
                      <a:pt x="6003" y="894"/>
                      <a:pt x="5986" y="1800"/>
                    </a:cubicBezTo>
                    <a:lnTo>
                      <a:pt x="5986" y="2244"/>
                    </a:lnTo>
                    <a:cubicBezTo>
                      <a:pt x="5986" y="2455"/>
                      <a:pt x="6157" y="2620"/>
                      <a:pt x="6362" y="2626"/>
                    </a:cubicBezTo>
                    <a:lnTo>
                      <a:pt x="7205" y="2626"/>
                    </a:lnTo>
                    <a:cubicBezTo>
                      <a:pt x="7376" y="2626"/>
                      <a:pt x="7518" y="2762"/>
                      <a:pt x="7518" y="2933"/>
                    </a:cubicBezTo>
                    <a:lnTo>
                      <a:pt x="7518" y="2950"/>
                    </a:lnTo>
                    <a:cubicBezTo>
                      <a:pt x="7518" y="3155"/>
                      <a:pt x="7683" y="3326"/>
                      <a:pt x="7894" y="3326"/>
                    </a:cubicBezTo>
                    <a:lnTo>
                      <a:pt x="7917" y="3326"/>
                    </a:lnTo>
                    <a:cubicBezTo>
                      <a:pt x="8287" y="3326"/>
                      <a:pt x="8589" y="3628"/>
                      <a:pt x="8589" y="3998"/>
                    </a:cubicBezTo>
                    <a:lnTo>
                      <a:pt x="8589" y="13179"/>
                    </a:lnTo>
                    <a:cubicBezTo>
                      <a:pt x="8589" y="13555"/>
                      <a:pt x="8287" y="13857"/>
                      <a:pt x="7917" y="13857"/>
                    </a:cubicBezTo>
                    <a:lnTo>
                      <a:pt x="7894" y="13857"/>
                    </a:lnTo>
                    <a:cubicBezTo>
                      <a:pt x="7683" y="13857"/>
                      <a:pt x="7518" y="14022"/>
                      <a:pt x="7518" y="14232"/>
                    </a:cubicBezTo>
                    <a:lnTo>
                      <a:pt x="7518" y="14244"/>
                    </a:lnTo>
                    <a:cubicBezTo>
                      <a:pt x="7518" y="14415"/>
                      <a:pt x="7376" y="14557"/>
                      <a:pt x="7205" y="14557"/>
                    </a:cubicBezTo>
                    <a:lnTo>
                      <a:pt x="1532" y="14557"/>
                    </a:lnTo>
                    <a:cubicBezTo>
                      <a:pt x="1362" y="14557"/>
                      <a:pt x="1219" y="14415"/>
                      <a:pt x="1219" y="14244"/>
                    </a:cubicBezTo>
                    <a:lnTo>
                      <a:pt x="1219" y="14232"/>
                    </a:lnTo>
                    <a:cubicBezTo>
                      <a:pt x="1219" y="14022"/>
                      <a:pt x="1054" y="13857"/>
                      <a:pt x="843" y="13857"/>
                    </a:cubicBezTo>
                    <a:lnTo>
                      <a:pt x="821" y="13857"/>
                    </a:lnTo>
                    <a:cubicBezTo>
                      <a:pt x="450" y="13857"/>
                      <a:pt x="149" y="13555"/>
                      <a:pt x="149" y="13179"/>
                    </a:cubicBezTo>
                    <a:lnTo>
                      <a:pt x="149" y="3998"/>
                    </a:lnTo>
                    <a:cubicBezTo>
                      <a:pt x="149" y="3628"/>
                      <a:pt x="450" y="3326"/>
                      <a:pt x="821" y="3326"/>
                    </a:cubicBezTo>
                    <a:lnTo>
                      <a:pt x="843" y="3326"/>
                    </a:lnTo>
                    <a:cubicBezTo>
                      <a:pt x="1054" y="3326"/>
                      <a:pt x="1219" y="3155"/>
                      <a:pt x="1225" y="2950"/>
                    </a:cubicBezTo>
                    <a:lnTo>
                      <a:pt x="1225" y="2933"/>
                    </a:lnTo>
                    <a:cubicBezTo>
                      <a:pt x="1219" y="2762"/>
                      <a:pt x="1362" y="2626"/>
                      <a:pt x="1532" y="2626"/>
                    </a:cubicBezTo>
                    <a:lnTo>
                      <a:pt x="2375" y="2626"/>
                    </a:lnTo>
                    <a:cubicBezTo>
                      <a:pt x="2580" y="2620"/>
                      <a:pt x="2751" y="2455"/>
                      <a:pt x="2751" y="2244"/>
                    </a:cubicBezTo>
                    <a:lnTo>
                      <a:pt x="2751" y="1800"/>
                    </a:lnTo>
                    <a:cubicBezTo>
                      <a:pt x="2728" y="894"/>
                      <a:pt x="3463" y="148"/>
                      <a:pt x="4369" y="148"/>
                    </a:cubicBezTo>
                    <a:close/>
                    <a:moveTo>
                      <a:pt x="4369" y="0"/>
                    </a:moveTo>
                    <a:cubicBezTo>
                      <a:pt x="3378" y="0"/>
                      <a:pt x="2586" y="815"/>
                      <a:pt x="2603" y="1800"/>
                    </a:cubicBezTo>
                    <a:lnTo>
                      <a:pt x="2603" y="2244"/>
                    </a:lnTo>
                    <a:cubicBezTo>
                      <a:pt x="2603" y="2375"/>
                      <a:pt x="2501" y="2478"/>
                      <a:pt x="2375" y="2478"/>
                    </a:cubicBezTo>
                    <a:lnTo>
                      <a:pt x="1532" y="2478"/>
                    </a:lnTo>
                    <a:cubicBezTo>
                      <a:pt x="1282" y="2478"/>
                      <a:pt x="1077" y="2683"/>
                      <a:pt x="1077" y="2939"/>
                    </a:cubicBezTo>
                    <a:lnTo>
                      <a:pt x="1077" y="2950"/>
                    </a:lnTo>
                    <a:cubicBezTo>
                      <a:pt x="1077" y="3081"/>
                      <a:pt x="974" y="3184"/>
                      <a:pt x="843" y="3184"/>
                    </a:cubicBezTo>
                    <a:lnTo>
                      <a:pt x="821" y="3184"/>
                    </a:lnTo>
                    <a:cubicBezTo>
                      <a:pt x="371" y="3184"/>
                      <a:pt x="0" y="3548"/>
                      <a:pt x="0" y="3998"/>
                    </a:cubicBezTo>
                    <a:lnTo>
                      <a:pt x="0" y="13185"/>
                    </a:lnTo>
                    <a:cubicBezTo>
                      <a:pt x="0" y="13634"/>
                      <a:pt x="371" y="14005"/>
                      <a:pt x="821" y="14005"/>
                    </a:cubicBezTo>
                    <a:lnTo>
                      <a:pt x="843" y="14005"/>
                    </a:lnTo>
                    <a:cubicBezTo>
                      <a:pt x="974" y="14005"/>
                      <a:pt x="1077" y="14107"/>
                      <a:pt x="1077" y="14232"/>
                    </a:cubicBezTo>
                    <a:lnTo>
                      <a:pt x="1077" y="14249"/>
                    </a:lnTo>
                    <a:cubicBezTo>
                      <a:pt x="1077" y="14500"/>
                      <a:pt x="1282" y="14705"/>
                      <a:pt x="1532" y="14705"/>
                    </a:cubicBezTo>
                    <a:lnTo>
                      <a:pt x="7205" y="14705"/>
                    </a:lnTo>
                    <a:cubicBezTo>
                      <a:pt x="7455" y="14705"/>
                      <a:pt x="7660" y="14500"/>
                      <a:pt x="7660" y="14244"/>
                    </a:cubicBezTo>
                    <a:lnTo>
                      <a:pt x="7660" y="14232"/>
                    </a:lnTo>
                    <a:cubicBezTo>
                      <a:pt x="7660" y="14101"/>
                      <a:pt x="7763" y="13999"/>
                      <a:pt x="7894" y="13999"/>
                    </a:cubicBezTo>
                    <a:lnTo>
                      <a:pt x="7917" y="13999"/>
                    </a:lnTo>
                    <a:cubicBezTo>
                      <a:pt x="8367" y="13999"/>
                      <a:pt x="8737" y="13634"/>
                      <a:pt x="8737" y="13185"/>
                    </a:cubicBezTo>
                    <a:lnTo>
                      <a:pt x="8737" y="3998"/>
                    </a:lnTo>
                    <a:cubicBezTo>
                      <a:pt x="8737" y="3548"/>
                      <a:pt x="8367" y="3178"/>
                      <a:pt x="7917" y="3178"/>
                    </a:cubicBezTo>
                    <a:lnTo>
                      <a:pt x="7894" y="3178"/>
                    </a:lnTo>
                    <a:cubicBezTo>
                      <a:pt x="7763" y="3178"/>
                      <a:pt x="7660" y="3076"/>
                      <a:pt x="7660" y="2950"/>
                    </a:cubicBezTo>
                    <a:lnTo>
                      <a:pt x="7660" y="2933"/>
                    </a:lnTo>
                    <a:cubicBezTo>
                      <a:pt x="7660" y="2683"/>
                      <a:pt x="7455" y="2478"/>
                      <a:pt x="7205" y="2478"/>
                    </a:cubicBezTo>
                    <a:lnTo>
                      <a:pt x="6362" y="2478"/>
                    </a:lnTo>
                    <a:cubicBezTo>
                      <a:pt x="6237" y="2478"/>
                      <a:pt x="6134" y="2375"/>
                      <a:pt x="6134" y="2244"/>
                    </a:cubicBezTo>
                    <a:lnTo>
                      <a:pt x="6134" y="1800"/>
                    </a:lnTo>
                    <a:cubicBezTo>
                      <a:pt x="6151" y="815"/>
                      <a:pt x="5360" y="0"/>
                      <a:pt x="4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1"/>
              <p:cNvSpPr/>
              <p:nvPr/>
            </p:nvSpPr>
            <p:spPr>
              <a:xfrm>
                <a:off x="7055706" y="1003053"/>
                <a:ext cx="106499" cy="91212"/>
              </a:xfrm>
              <a:custGeom>
                <a:avLst/>
                <a:gdLst/>
                <a:ahLst/>
                <a:cxnLst/>
                <a:rect l="l" t="t" r="r" b="b"/>
                <a:pathLst>
                  <a:path w="1874" h="1605" extrusionOk="0">
                    <a:moveTo>
                      <a:pt x="1077" y="147"/>
                    </a:moveTo>
                    <a:cubicBezTo>
                      <a:pt x="1435" y="147"/>
                      <a:pt x="1732" y="443"/>
                      <a:pt x="1732" y="807"/>
                    </a:cubicBezTo>
                    <a:cubicBezTo>
                      <a:pt x="1728" y="1200"/>
                      <a:pt x="1406" y="1461"/>
                      <a:pt x="1069" y="1461"/>
                    </a:cubicBezTo>
                    <a:cubicBezTo>
                      <a:pt x="908" y="1461"/>
                      <a:pt x="744" y="1401"/>
                      <a:pt x="610" y="1269"/>
                    </a:cubicBezTo>
                    <a:cubicBezTo>
                      <a:pt x="200" y="853"/>
                      <a:pt x="490" y="147"/>
                      <a:pt x="1077" y="147"/>
                    </a:cubicBezTo>
                    <a:close/>
                    <a:moveTo>
                      <a:pt x="1066" y="1"/>
                    </a:moveTo>
                    <a:cubicBezTo>
                      <a:pt x="869" y="1"/>
                      <a:pt x="669" y="74"/>
                      <a:pt x="507" y="238"/>
                    </a:cubicBezTo>
                    <a:cubicBezTo>
                      <a:pt x="0" y="745"/>
                      <a:pt x="359" y="1605"/>
                      <a:pt x="1077" y="1605"/>
                    </a:cubicBezTo>
                    <a:cubicBezTo>
                      <a:pt x="1515" y="1605"/>
                      <a:pt x="1868" y="1246"/>
                      <a:pt x="1874" y="807"/>
                    </a:cubicBezTo>
                    <a:cubicBezTo>
                      <a:pt x="1874" y="322"/>
                      <a:pt x="1478" y="1"/>
                      <a:pt x="1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51"/>
            <p:cNvGrpSpPr/>
            <p:nvPr/>
          </p:nvGrpSpPr>
          <p:grpSpPr>
            <a:xfrm rot="-3157027">
              <a:off x="7456021" y="104598"/>
              <a:ext cx="747395" cy="1279159"/>
              <a:chOff x="6855325" y="941450"/>
              <a:chExt cx="522779" cy="860008"/>
            </a:xfrm>
          </p:grpSpPr>
          <p:sp>
            <p:nvSpPr>
              <p:cNvPr id="1415" name="Google Shape;1415;p51"/>
              <p:cNvSpPr/>
              <p:nvPr/>
            </p:nvSpPr>
            <p:spPr>
              <a:xfrm>
                <a:off x="6855325" y="941450"/>
                <a:ext cx="522779" cy="860008"/>
              </a:xfrm>
              <a:custGeom>
                <a:avLst/>
                <a:gdLst/>
                <a:ahLst/>
                <a:cxnLst/>
                <a:rect l="l" t="t" r="r" b="b"/>
                <a:pathLst>
                  <a:path w="9199" h="15133" extrusionOk="0">
                    <a:moveTo>
                      <a:pt x="4593" y="1403"/>
                    </a:moveTo>
                    <a:cubicBezTo>
                      <a:pt x="4843" y="1403"/>
                      <a:pt x="5081" y="1596"/>
                      <a:pt x="5081" y="1886"/>
                    </a:cubicBezTo>
                    <a:cubicBezTo>
                      <a:pt x="5081" y="2153"/>
                      <a:pt x="4865" y="2370"/>
                      <a:pt x="4603" y="2370"/>
                    </a:cubicBezTo>
                    <a:cubicBezTo>
                      <a:pt x="4170" y="2370"/>
                      <a:pt x="3953" y="1852"/>
                      <a:pt x="4255" y="1544"/>
                    </a:cubicBezTo>
                    <a:cubicBezTo>
                      <a:pt x="4354" y="1447"/>
                      <a:pt x="4475" y="1403"/>
                      <a:pt x="4593" y="1403"/>
                    </a:cubicBezTo>
                    <a:close/>
                    <a:moveTo>
                      <a:pt x="4603" y="1"/>
                    </a:moveTo>
                    <a:cubicBezTo>
                      <a:pt x="3498" y="1"/>
                      <a:pt x="2609" y="895"/>
                      <a:pt x="2609" y="1994"/>
                    </a:cubicBezTo>
                    <a:lnTo>
                      <a:pt x="2609" y="2438"/>
                    </a:lnTo>
                    <a:lnTo>
                      <a:pt x="1766" y="2438"/>
                    </a:lnTo>
                    <a:cubicBezTo>
                      <a:pt x="1385" y="2438"/>
                      <a:pt x="1077" y="2746"/>
                      <a:pt x="1077" y="3127"/>
                    </a:cubicBezTo>
                    <a:lnTo>
                      <a:pt x="1077" y="3144"/>
                    </a:lnTo>
                    <a:lnTo>
                      <a:pt x="1055" y="3144"/>
                    </a:lnTo>
                    <a:cubicBezTo>
                      <a:pt x="474" y="3144"/>
                      <a:pt x="7" y="3611"/>
                      <a:pt x="7" y="4192"/>
                    </a:cubicBezTo>
                    <a:lnTo>
                      <a:pt x="7" y="13379"/>
                    </a:lnTo>
                    <a:cubicBezTo>
                      <a:pt x="1" y="13959"/>
                      <a:pt x="474" y="14426"/>
                      <a:pt x="1055" y="14426"/>
                    </a:cubicBezTo>
                    <a:lnTo>
                      <a:pt x="1077" y="14426"/>
                    </a:lnTo>
                    <a:lnTo>
                      <a:pt x="1077" y="14443"/>
                    </a:lnTo>
                    <a:cubicBezTo>
                      <a:pt x="1077" y="14825"/>
                      <a:pt x="1385" y="15133"/>
                      <a:pt x="1766" y="15133"/>
                    </a:cubicBezTo>
                    <a:lnTo>
                      <a:pt x="7439" y="15133"/>
                    </a:lnTo>
                    <a:cubicBezTo>
                      <a:pt x="7820" y="15133"/>
                      <a:pt x="8128" y="14819"/>
                      <a:pt x="8128" y="14443"/>
                    </a:cubicBezTo>
                    <a:lnTo>
                      <a:pt x="8128" y="14426"/>
                    </a:lnTo>
                    <a:lnTo>
                      <a:pt x="8151" y="14426"/>
                    </a:lnTo>
                    <a:cubicBezTo>
                      <a:pt x="8732" y="14426"/>
                      <a:pt x="9199" y="13959"/>
                      <a:pt x="9199" y="13379"/>
                    </a:cubicBezTo>
                    <a:lnTo>
                      <a:pt x="9199" y="4192"/>
                    </a:lnTo>
                    <a:cubicBezTo>
                      <a:pt x="9199" y="3615"/>
                      <a:pt x="8737" y="3144"/>
                      <a:pt x="8156" y="3144"/>
                    </a:cubicBezTo>
                    <a:cubicBezTo>
                      <a:pt x="8152" y="3144"/>
                      <a:pt x="8149" y="3144"/>
                      <a:pt x="8145" y="3144"/>
                    </a:cubicBezTo>
                    <a:lnTo>
                      <a:pt x="8122" y="3144"/>
                    </a:lnTo>
                    <a:lnTo>
                      <a:pt x="8122" y="3127"/>
                    </a:lnTo>
                    <a:cubicBezTo>
                      <a:pt x="8122" y="2746"/>
                      <a:pt x="7815" y="2438"/>
                      <a:pt x="7439" y="2438"/>
                    </a:cubicBezTo>
                    <a:lnTo>
                      <a:pt x="6596" y="2438"/>
                    </a:lnTo>
                    <a:lnTo>
                      <a:pt x="6596" y="1994"/>
                    </a:lnTo>
                    <a:cubicBezTo>
                      <a:pt x="6596" y="895"/>
                      <a:pt x="5702" y="1"/>
                      <a:pt x="4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1"/>
              <p:cNvSpPr/>
              <p:nvPr/>
            </p:nvSpPr>
            <p:spPr>
              <a:xfrm>
                <a:off x="6868623" y="952475"/>
                <a:ext cx="496524" cy="835742"/>
              </a:xfrm>
              <a:custGeom>
                <a:avLst/>
                <a:gdLst/>
                <a:ahLst/>
                <a:cxnLst/>
                <a:rect l="l" t="t" r="r" b="b"/>
                <a:pathLst>
                  <a:path w="8737" h="14706" extrusionOk="0">
                    <a:moveTo>
                      <a:pt x="4369" y="148"/>
                    </a:moveTo>
                    <a:cubicBezTo>
                      <a:pt x="5274" y="148"/>
                      <a:pt x="6003" y="894"/>
                      <a:pt x="5986" y="1800"/>
                    </a:cubicBezTo>
                    <a:lnTo>
                      <a:pt x="5986" y="2244"/>
                    </a:lnTo>
                    <a:cubicBezTo>
                      <a:pt x="5986" y="2455"/>
                      <a:pt x="6157" y="2620"/>
                      <a:pt x="6362" y="2626"/>
                    </a:cubicBezTo>
                    <a:lnTo>
                      <a:pt x="7205" y="2626"/>
                    </a:lnTo>
                    <a:cubicBezTo>
                      <a:pt x="7376" y="2626"/>
                      <a:pt x="7518" y="2762"/>
                      <a:pt x="7518" y="2933"/>
                    </a:cubicBezTo>
                    <a:lnTo>
                      <a:pt x="7518" y="2950"/>
                    </a:lnTo>
                    <a:cubicBezTo>
                      <a:pt x="7518" y="3155"/>
                      <a:pt x="7683" y="3326"/>
                      <a:pt x="7894" y="3326"/>
                    </a:cubicBezTo>
                    <a:lnTo>
                      <a:pt x="7917" y="3326"/>
                    </a:lnTo>
                    <a:cubicBezTo>
                      <a:pt x="8287" y="3326"/>
                      <a:pt x="8589" y="3628"/>
                      <a:pt x="8589" y="3998"/>
                    </a:cubicBezTo>
                    <a:lnTo>
                      <a:pt x="8589" y="13179"/>
                    </a:lnTo>
                    <a:cubicBezTo>
                      <a:pt x="8589" y="13555"/>
                      <a:pt x="8287" y="13857"/>
                      <a:pt x="7917" y="13857"/>
                    </a:cubicBezTo>
                    <a:lnTo>
                      <a:pt x="7894" y="13857"/>
                    </a:lnTo>
                    <a:cubicBezTo>
                      <a:pt x="7683" y="13857"/>
                      <a:pt x="7518" y="14022"/>
                      <a:pt x="7518" y="14232"/>
                    </a:cubicBezTo>
                    <a:lnTo>
                      <a:pt x="7518" y="14244"/>
                    </a:lnTo>
                    <a:cubicBezTo>
                      <a:pt x="7518" y="14415"/>
                      <a:pt x="7376" y="14557"/>
                      <a:pt x="7205" y="14557"/>
                    </a:cubicBezTo>
                    <a:lnTo>
                      <a:pt x="1532" y="14557"/>
                    </a:lnTo>
                    <a:cubicBezTo>
                      <a:pt x="1362" y="14557"/>
                      <a:pt x="1219" y="14415"/>
                      <a:pt x="1219" y="14244"/>
                    </a:cubicBezTo>
                    <a:lnTo>
                      <a:pt x="1219" y="14232"/>
                    </a:lnTo>
                    <a:cubicBezTo>
                      <a:pt x="1219" y="14022"/>
                      <a:pt x="1054" y="13857"/>
                      <a:pt x="843" y="13857"/>
                    </a:cubicBezTo>
                    <a:lnTo>
                      <a:pt x="821" y="13857"/>
                    </a:lnTo>
                    <a:cubicBezTo>
                      <a:pt x="450" y="13857"/>
                      <a:pt x="149" y="13555"/>
                      <a:pt x="149" y="13179"/>
                    </a:cubicBezTo>
                    <a:lnTo>
                      <a:pt x="149" y="3998"/>
                    </a:lnTo>
                    <a:cubicBezTo>
                      <a:pt x="149" y="3628"/>
                      <a:pt x="450" y="3326"/>
                      <a:pt x="821" y="3326"/>
                    </a:cubicBezTo>
                    <a:lnTo>
                      <a:pt x="843" y="3326"/>
                    </a:lnTo>
                    <a:cubicBezTo>
                      <a:pt x="1054" y="3326"/>
                      <a:pt x="1219" y="3155"/>
                      <a:pt x="1225" y="2950"/>
                    </a:cubicBezTo>
                    <a:lnTo>
                      <a:pt x="1225" y="2933"/>
                    </a:lnTo>
                    <a:cubicBezTo>
                      <a:pt x="1219" y="2762"/>
                      <a:pt x="1362" y="2626"/>
                      <a:pt x="1532" y="2626"/>
                    </a:cubicBezTo>
                    <a:lnTo>
                      <a:pt x="2375" y="2626"/>
                    </a:lnTo>
                    <a:cubicBezTo>
                      <a:pt x="2580" y="2620"/>
                      <a:pt x="2751" y="2455"/>
                      <a:pt x="2751" y="2244"/>
                    </a:cubicBezTo>
                    <a:lnTo>
                      <a:pt x="2751" y="1800"/>
                    </a:lnTo>
                    <a:cubicBezTo>
                      <a:pt x="2728" y="894"/>
                      <a:pt x="3463" y="148"/>
                      <a:pt x="4369" y="148"/>
                    </a:cubicBezTo>
                    <a:close/>
                    <a:moveTo>
                      <a:pt x="4369" y="0"/>
                    </a:moveTo>
                    <a:cubicBezTo>
                      <a:pt x="3378" y="0"/>
                      <a:pt x="2586" y="815"/>
                      <a:pt x="2603" y="1800"/>
                    </a:cubicBezTo>
                    <a:lnTo>
                      <a:pt x="2603" y="2244"/>
                    </a:lnTo>
                    <a:cubicBezTo>
                      <a:pt x="2603" y="2375"/>
                      <a:pt x="2501" y="2478"/>
                      <a:pt x="2375" y="2478"/>
                    </a:cubicBezTo>
                    <a:lnTo>
                      <a:pt x="1532" y="2478"/>
                    </a:lnTo>
                    <a:cubicBezTo>
                      <a:pt x="1282" y="2478"/>
                      <a:pt x="1077" y="2683"/>
                      <a:pt x="1077" y="2939"/>
                    </a:cubicBezTo>
                    <a:lnTo>
                      <a:pt x="1077" y="2950"/>
                    </a:lnTo>
                    <a:cubicBezTo>
                      <a:pt x="1077" y="3081"/>
                      <a:pt x="974" y="3184"/>
                      <a:pt x="843" y="3184"/>
                    </a:cubicBezTo>
                    <a:lnTo>
                      <a:pt x="821" y="3184"/>
                    </a:lnTo>
                    <a:cubicBezTo>
                      <a:pt x="371" y="3184"/>
                      <a:pt x="0" y="3548"/>
                      <a:pt x="0" y="3998"/>
                    </a:cubicBezTo>
                    <a:lnTo>
                      <a:pt x="0" y="13185"/>
                    </a:lnTo>
                    <a:cubicBezTo>
                      <a:pt x="0" y="13634"/>
                      <a:pt x="371" y="14005"/>
                      <a:pt x="821" y="14005"/>
                    </a:cubicBezTo>
                    <a:lnTo>
                      <a:pt x="843" y="14005"/>
                    </a:lnTo>
                    <a:cubicBezTo>
                      <a:pt x="974" y="14005"/>
                      <a:pt x="1077" y="14107"/>
                      <a:pt x="1077" y="14232"/>
                    </a:cubicBezTo>
                    <a:lnTo>
                      <a:pt x="1077" y="14249"/>
                    </a:lnTo>
                    <a:cubicBezTo>
                      <a:pt x="1077" y="14500"/>
                      <a:pt x="1282" y="14705"/>
                      <a:pt x="1532" y="14705"/>
                    </a:cubicBezTo>
                    <a:lnTo>
                      <a:pt x="7205" y="14705"/>
                    </a:lnTo>
                    <a:cubicBezTo>
                      <a:pt x="7455" y="14705"/>
                      <a:pt x="7660" y="14500"/>
                      <a:pt x="7660" y="14244"/>
                    </a:cubicBezTo>
                    <a:lnTo>
                      <a:pt x="7660" y="14232"/>
                    </a:lnTo>
                    <a:cubicBezTo>
                      <a:pt x="7660" y="14101"/>
                      <a:pt x="7763" y="13999"/>
                      <a:pt x="7894" y="13999"/>
                    </a:cubicBezTo>
                    <a:lnTo>
                      <a:pt x="7917" y="13999"/>
                    </a:lnTo>
                    <a:cubicBezTo>
                      <a:pt x="8367" y="13999"/>
                      <a:pt x="8737" y="13634"/>
                      <a:pt x="8737" y="13185"/>
                    </a:cubicBezTo>
                    <a:lnTo>
                      <a:pt x="8737" y="3998"/>
                    </a:lnTo>
                    <a:cubicBezTo>
                      <a:pt x="8737" y="3548"/>
                      <a:pt x="8367" y="3178"/>
                      <a:pt x="7917" y="3178"/>
                    </a:cubicBezTo>
                    <a:lnTo>
                      <a:pt x="7894" y="3178"/>
                    </a:lnTo>
                    <a:cubicBezTo>
                      <a:pt x="7763" y="3178"/>
                      <a:pt x="7660" y="3076"/>
                      <a:pt x="7660" y="2950"/>
                    </a:cubicBezTo>
                    <a:lnTo>
                      <a:pt x="7660" y="2933"/>
                    </a:lnTo>
                    <a:cubicBezTo>
                      <a:pt x="7660" y="2683"/>
                      <a:pt x="7455" y="2478"/>
                      <a:pt x="7205" y="2478"/>
                    </a:cubicBezTo>
                    <a:lnTo>
                      <a:pt x="6362" y="2478"/>
                    </a:lnTo>
                    <a:cubicBezTo>
                      <a:pt x="6237" y="2478"/>
                      <a:pt x="6134" y="2375"/>
                      <a:pt x="6134" y="2244"/>
                    </a:cubicBezTo>
                    <a:lnTo>
                      <a:pt x="6134" y="1800"/>
                    </a:lnTo>
                    <a:cubicBezTo>
                      <a:pt x="6151" y="815"/>
                      <a:pt x="5360" y="0"/>
                      <a:pt x="4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1"/>
              <p:cNvSpPr/>
              <p:nvPr/>
            </p:nvSpPr>
            <p:spPr>
              <a:xfrm>
                <a:off x="7055706" y="1003053"/>
                <a:ext cx="106499" cy="91212"/>
              </a:xfrm>
              <a:custGeom>
                <a:avLst/>
                <a:gdLst/>
                <a:ahLst/>
                <a:cxnLst/>
                <a:rect l="l" t="t" r="r" b="b"/>
                <a:pathLst>
                  <a:path w="1874" h="1605" extrusionOk="0">
                    <a:moveTo>
                      <a:pt x="1077" y="147"/>
                    </a:moveTo>
                    <a:cubicBezTo>
                      <a:pt x="1435" y="147"/>
                      <a:pt x="1732" y="443"/>
                      <a:pt x="1732" y="807"/>
                    </a:cubicBezTo>
                    <a:cubicBezTo>
                      <a:pt x="1728" y="1200"/>
                      <a:pt x="1406" y="1461"/>
                      <a:pt x="1069" y="1461"/>
                    </a:cubicBezTo>
                    <a:cubicBezTo>
                      <a:pt x="908" y="1461"/>
                      <a:pt x="744" y="1401"/>
                      <a:pt x="610" y="1269"/>
                    </a:cubicBezTo>
                    <a:cubicBezTo>
                      <a:pt x="200" y="853"/>
                      <a:pt x="490" y="147"/>
                      <a:pt x="1077" y="147"/>
                    </a:cubicBezTo>
                    <a:close/>
                    <a:moveTo>
                      <a:pt x="1066" y="1"/>
                    </a:moveTo>
                    <a:cubicBezTo>
                      <a:pt x="869" y="1"/>
                      <a:pt x="669" y="74"/>
                      <a:pt x="507" y="238"/>
                    </a:cubicBezTo>
                    <a:cubicBezTo>
                      <a:pt x="0" y="745"/>
                      <a:pt x="359" y="1605"/>
                      <a:pt x="1077" y="1605"/>
                    </a:cubicBezTo>
                    <a:cubicBezTo>
                      <a:pt x="1515" y="1605"/>
                      <a:pt x="1868" y="1246"/>
                      <a:pt x="1874" y="807"/>
                    </a:cubicBezTo>
                    <a:cubicBezTo>
                      <a:pt x="1874" y="322"/>
                      <a:pt x="1478" y="1"/>
                      <a:pt x="10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8" name="Google Shape;1418;p51"/>
          <p:cNvSpPr/>
          <p:nvPr/>
        </p:nvSpPr>
        <p:spPr>
          <a:xfrm rot="53">
            <a:off x="7605102"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1"/>
          <p:cNvSpPr txBox="1">
            <a:spLocks noGrp="1"/>
          </p:cNvSpPr>
          <p:nvPr>
            <p:ph type="subTitle" idx="4294967295"/>
          </p:nvPr>
        </p:nvSpPr>
        <p:spPr>
          <a:xfrm rot="2291564">
            <a:off x="7473290" y="510152"/>
            <a:ext cx="1005808" cy="59626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1800">
                <a:solidFill>
                  <a:schemeClr val="accent1"/>
                </a:solidFill>
                <a:latin typeface="Grand Hotel"/>
                <a:ea typeface="Grand Hotel"/>
                <a:cs typeface="Grand Hotel"/>
                <a:sym typeface="Grand Hotel"/>
              </a:rPr>
              <a:t>Diagram</a:t>
            </a:r>
            <a:endParaRPr sz="1800">
              <a:solidFill>
                <a:schemeClr val="accent1"/>
              </a:solidFill>
              <a:latin typeface="Grand Hotel"/>
              <a:ea typeface="Grand Hotel"/>
              <a:cs typeface="Grand Hotel"/>
              <a:sym typeface="Grand Hotel"/>
            </a:endParaRPr>
          </a:p>
        </p:txBody>
      </p:sp>
      <p:grpSp>
        <p:nvGrpSpPr>
          <p:cNvPr id="1420" name="Google Shape;1420;p51"/>
          <p:cNvGrpSpPr/>
          <p:nvPr/>
        </p:nvGrpSpPr>
        <p:grpSpPr>
          <a:xfrm>
            <a:off x="1652688" y="332373"/>
            <a:ext cx="5323845" cy="1227013"/>
            <a:chOff x="2607325" y="351650"/>
            <a:chExt cx="3838046" cy="1017677"/>
          </a:xfrm>
        </p:grpSpPr>
        <p:sp>
          <p:nvSpPr>
            <p:cNvPr id="1421" name="Google Shape;1421;p51"/>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1"/>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51"/>
          <p:cNvSpPr txBox="1">
            <a:spLocks noGrp="1"/>
          </p:cNvSpPr>
          <p:nvPr>
            <p:ph type="title"/>
          </p:nvPr>
        </p:nvSpPr>
        <p:spPr>
          <a:xfrm>
            <a:off x="1839271" y="660908"/>
            <a:ext cx="6716510" cy="56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3600" dirty="0">
                <a:solidFill>
                  <a:schemeClr val="dk2"/>
                </a:solidFill>
                <a:latin typeface="SetoFont" panose="02000600000000000000" pitchFamily="2" charset="-120"/>
                <a:ea typeface="SetoFont" panose="02000600000000000000" pitchFamily="2" charset="-120"/>
                <a:cs typeface="SetoFont" panose="02000600000000000000" pitchFamily="2" charset="-120"/>
              </a:rPr>
              <a:t>全民健康保險法立法過程</a:t>
            </a:r>
            <a:endParaRPr sz="3600" dirty="0">
              <a:solidFill>
                <a:schemeClr val="dk2"/>
              </a:solidFill>
              <a:latin typeface="SetoFont" panose="02000600000000000000" pitchFamily="2" charset="-120"/>
              <a:ea typeface="SetoFont" panose="02000600000000000000" pitchFamily="2" charset="-120"/>
              <a:cs typeface="SetoFont" panose="02000600000000000000" pitchFamily="2" charset="-120"/>
            </a:endParaRPr>
          </a:p>
        </p:txBody>
      </p:sp>
      <p:grpSp>
        <p:nvGrpSpPr>
          <p:cNvPr id="1424" name="Google Shape;1424;p51"/>
          <p:cNvGrpSpPr/>
          <p:nvPr/>
        </p:nvGrpSpPr>
        <p:grpSpPr>
          <a:xfrm rot="559111">
            <a:off x="3478789" y="118870"/>
            <a:ext cx="1253136" cy="371394"/>
            <a:chOff x="-2417150" y="1571850"/>
            <a:chExt cx="1347351" cy="310725"/>
          </a:xfrm>
        </p:grpSpPr>
        <p:sp>
          <p:nvSpPr>
            <p:cNvPr id="1425" name="Google Shape;1425;p51"/>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51"/>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1"/>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1"/>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1"/>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51"/>
          <p:cNvGrpSpPr/>
          <p:nvPr/>
        </p:nvGrpSpPr>
        <p:grpSpPr>
          <a:xfrm>
            <a:off x="1852965" y="2858192"/>
            <a:ext cx="372749" cy="370909"/>
            <a:chOff x="-42994575" y="3950300"/>
            <a:chExt cx="319025" cy="317450"/>
          </a:xfrm>
        </p:grpSpPr>
        <p:sp>
          <p:nvSpPr>
            <p:cNvPr id="1438" name="Google Shape;1438;p51"/>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51"/>
          <p:cNvGrpSpPr/>
          <p:nvPr/>
        </p:nvGrpSpPr>
        <p:grpSpPr>
          <a:xfrm>
            <a:off x="5042590" y="2897874"/>
            <a:ext cx="363548" cy="369974"/>
            <a:chOff x="-40372575" y="3604550"/>
            <a:chExt cx="311150" cy="316650"/>
          </a:xfrm>
        </p:grpSpPr>
        <p:sp>
          <p:nvSpPr>
            <p:cNvPr id="1449" name="Google Shape;1449;p51"/>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AutoShape 2" descr="Ques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Question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6" descr="Question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8" descr="Question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2" descr="Question ic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58" name="Google Shape;1488;p52"/>
          <p:cNvGrpSpPr/>
          <p:nvPr/>
        </p:nvGrpSpPr>
        <p:grpSpPr>
          <a:xfrm rot="-10758401">
            <a:off x="4612827" y="1613057"/>
            <a:ext cx="606667" cy="3281265"/>
            <a:chOff x="1386956" y="1254611"/>
            <a:chExt cx="527068" cy="3353215"/>
          </a:xfrm>
        </p:grpSpPr>
        <p:grpSp>
          <p:nvGrpSpPr>
            <p:cNvPr id="59" name="Google Shape;1489;p52"/>
            <p:cNvGrpSpPr/>
            <p:nvPr/>
          </p:nvGrpSpPr>
          <p:grpSpPr>
            <a:xfrm>
              <a:off x="1386956" y="1254611"/>
              <a:ext cx="527068" cy="1167307"/>
              <a:chOff x="1386982" y="1254629"/>
              <a:chExt cx="527068" cy="971541"/>
            </a:xfrm>
          </p:grpSpPr>
          <p:sp>
            <p:nvSpPr>
              <p:cNvPr id="66" name="Google Shape;1490;p52"/>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491;p52"/>
              <p:cNvSpPr/>
              <p:nvPr/>
            </p:nvSpPr>
            <p:spPr>
              <a:xfrm>
                <a:off x="1850450" y="1254925"/>
                <a:ext cx="63600" cy="95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1492;p52"/>
            <p:cNvGrpSpPr/>
            <p:nvPr/>
          </p:nvGrpSpPr>
          <p:grpSpPr>
            <a:xfrm>
              <a:off x="1386956" y="2347565"/>
              <a:ext cx="527068" cy="1167307"/>
              <a:chOff x="1386982" y="1254629"/>
              <a:chExt cx="527068" cy="971541"/>
            </a:xfrm>
          </p:grpSpPr>
          <p:sp>
            <p:nvSpPr>
              <p:cNvPr id="64" name="Google Shape;1493;p52"/>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494;p52"/>
              <p:cNvSpPr/>
              <p:nvPr/>
            </p:nvSpPr>
            <p:spPr>
              <a:xfrm>
                <a:off x="1850450" y="1254925"/>
                <a:ext cx="63600" cy="95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495;p52"/>
            <p:cNvGrpSpPr/>
            <p:nvPr/>
          </p:nvGrpSpPr>
          <p:grpSpPr>
            <a:xfrm>
              <a:off x="1386956" y="3440519"/>
              <a:ext cx="527068" cy="1167307"/>
              <a:chOff x="1386982" y="1254629"/>
              <a:chExt cx="527068" cy="971541"/>
            </a:xfrm>
          </p:grpSpPr>
          <p:sp>
            <p:nvSpPr>
              <p:cNvPr id="62" name="Google Shape;1496;p52"/>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497;p52"/>
              <p:cNvSpPr/>
              <p:nvPr/>
            </p:nvSpPr>
            <p:spPr>
              <a:xfrm>
                <a:off x="1850450" y="1254925"/>
                <a:ext cx="63600" cy="95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文字方塊 7"/>
          <p:cNvSpPr txBox="1"/>
          <p:nvPr/>
        </p:nvSpPr>
        <p:spPr>
          <a:xfrm>
            <a:off x="5303200" y="1643465"/>
            <a:ext cx="3346666" cy="3108543"/>
          </a:xfrm>
          <a:prstGeom prst="rect">
            <a:avLst/>
          </a:prstGeom>
          <a:noFill/>
        </p:spPr>
        <p:txBody>
          <a:bodyPr wrap="square" rtlCol="0">
            <a:spAutoFit/>
          </a:bodyPr>
          <a:lstStyle/>
          <a:p>
            <a:r>
              <a:rPr lang="zh-TW" altLang="en-US" sz="2800" dirty="0">
                <a:latin typeface="SetoFont" panose="02000600000000000000" pitchFamily="2" charset="-120"/>
                <a:ea typeface="SetoFont" panose="02000600000000000000" pitchFamily="2" charset="-120"/>
                <a:cs typeface="SetoFont" panose="02000600000000000000" pitchFamily="2" charset="-120"/>
              </a:rPr>
              <a:t>立法過程爭議</a:t>
            </a:r>
            <a:endParaRPr lang="en-US" altLang="zh-TW" sz="2800" dirty="0">
              <a:latin typeface="SetoFont" panose="02000600000000000000" pitchFamily="2" charset="-120"/>
              <a:ea typeface="SetoFont" panose="02000600000000000000" pitchFamily="2" charset="-120"/>
              <a:cs typeface="SetoFont" panose="02000600000000000000" pitchFamily="2" charset="-120"/>
            </a:endParaRPr>
          </a:p>
          <a:p>
            <a:endParaRPr lang="en-US" altLang="zh-TW" sz="2800" dirty="0">
              <a:latin typeface="SetoFont" panose="02000600000000000000" pitchFamily="2" charset="-120"/>
              <a:ea typeface="SetoFont" panose="02000600000000000000" pitchFamily="2" charset="-120"/>
              <a:cs typeface="SetoFont" panose="02000600000000000000" pitchFamily="2" charset="-120"/>
            </a:endParaRPr>
          </a:p>
          <a:p>
            <a:endParaRPr lang="en-US" altLang="zh-TW" sz="2800" dirty="0">
              <a:latin typeface="SetoFont" panose="02000600000000000000" pitchFamily="2" charset="-120"/>
              <a:ea typeface="SetoFont" panose="02000600000000000000" pitchFamily="2" charset="-120"/>
              <a:cs typeface="SetoFont" panose="02000600000000000000" pitchFamily="2" charset="-120"/>
            </a:endParaRPr>
          </a:p>
          <a:p>
            <a:r>
              <a:rPr lang="zh-TW" altLang="en-US" sz="2800" dirty="0">
                <a:latin typeface="SetoFont" panose="02000600000000000000" pitchFamily="2" charset="-120"/>
                <a:ea typeface="SetoFont" panose="02000600000000000000" pitchFamily="2" charset="-120"/>
                <a:cs typeface="SetoFont" panose="02000600000000000000" pitchFamily="2" charset="-120"/>
              </a:rPr>
              <a:t>保大不保小</a:t>
            </a:r>
            <a:endParaRPr lang="en-US" altLang="zh-TW" sz="2800" dirty="0">
              <a:latin typeface="SetoFont" panose="02000600000000000000" pitchFamily="2" charset="-120"/>
              <a:ea typeface="SetoFont" panose="02000600000000000000" pitchFamily="2" charset="-120"/>
              <a:cs typeface="SetoFont" panose="02000600000000000000" pitchFamily="2" charset="-120"/>
            </a:endParaRPr>
          </a:p>
          <a:p>
            <a:endParaRPr lang="en-US" altLang="zh-TW" sz="2800" dirty="0">
              <a:latin typeface="SetoFont" panose="02000600000000000000" pitchFamily="2" charset="-120"/>
              <a:ea typeface="SetoFont" panose="02000600000000000000" pitchFamily="2" charset="-120"/>
              <a:cs typeface="SetoFont" panose="02000600000000000000" pitchFamily="2" charset="-120"/>
            </a:endParaRPr>
          </a:p>
          <a:p>
            <a:endParaRPr lang="en-US" altLang="zh-TW" sz="2800" dirty="0">
              <a:latin typeface="SetoFont" panose="02000600000000000000" pitchFamily="2" charset="-120"/>
              <a:ea typeface="SetoFont" panose="02000600000000000000" pitchFamily="2" charset="-120"/>
              <a:cs typeface="SetoFont" panose="02000600000000000000" pitchFamily="2" charset="-120"/>
            </a:endParaRPr>
          </a:p>
          <a:p>
            <a:r>
              <a:rPr lang="zh-TW" altLang="en-US" sz="2800" dirty="0">
                <a:latin typeface="SetoFont" panose="02000600000000000000" pitchFamily="2" charset="-120"/>
                <a:ea typeface="SetoFont" panose="02000600000000000000" pitchFamily="2" charset="-120"/>
                <a:cs typeface="SetoFont" panose="02000600000000000000" pitchFamily="2" charset="-120"/>
              </a:rPr>
              <a:t>健保給付範圍</a:t>
            </a:r>
          </a:p>
        </p:txBody>
      </p:sp>
      <p:sp>
        <p:nvSpPr>
          <p:cNvPr id="9" name="AutoShape 15" descr="Arguing ic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40" name="Picture 16" descr="C:\Users\ytre2\Downloads\icons8-arguing-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771" y="1732731"/>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ytre2\Downloads\icons8-fist-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3007" y="3019358"/>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ytre2\Downloads\icons8-width-9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243" y="4208118"/>
            <a:ext cx="603671" cy="60367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oogle Shape;9038;p88">
            <a:extLst>
              <a:ext uri="{FF2B5EF4-FFF2-40B4-BE49-F238E27FC236}">
                <a16:creationId xmlns:a16="http://schemas.microsoft.com/office/drawing/2014/main" id="{FA330B1B-F86C-4AA6-998C-33486DA7DF98}"/>
              </a:ext>
            </a:extLst>
          </p:cNvPr>
          <p:cNvGrpSpPr/>
          <p:nvPr/>
        </p:nvGrpSpPr>
        <p:grpSpPr>
          <a:xfrm>
            <a:off x="1352229" y="2462680"/>
            <a:ext cx="2205584" cy="2250114"/>
            <a:chOff x="581525" y="3254850"/>
            <a:chExt cx="297750" cy="294575"/>
          </a:xfrm>
          <a:solidFill>
            <a:schemeClr val="accent5">
              <a:lumMod val="50000"/>
            </a:schemeClr>
          </a:solidFill>
        </p:grpSpPr>
        <p:sp>
          <p:nvSpPr>
            <p:cNvPr id="53" name="Google Shape;9039;p88">
              <a:extLst>
                <a:ext uri="{FF2B5EF4-FFF2-40B4-BE49-F238E27FC236}">
                  <a16:creationId xmlns:a16="http://schemas.microsoft.com/office/drawing/2014/main" id="{04051851-5CB4-48F3-832A-5EF86BC5FE64}"/>
                </a:ext>
              </a:extLst>
            </p:cNvPr>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040;p88">
              <a:extLst>
                <a:ext uri="{FF2B5EF4-FFF2-40B4-BE49-F238E27FC236}">
                  <a16:creationId xmlns:a16="http://schemas.microsoft.com/office/drawing/2014/main" id="{C8DDB20F-237A-40AA-A303-C8AC1A18C894}"/>
                </a:ext>
              </a:extLst>
            </p:cNvPr>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041;p88">
              <a:extLst>
                <a:ext uri="{FF2B5EF4-FFF2-40B4-BE49-F238E27FC236}">
                  <a16:creationId xmlns:a16="http://schemas.microsoft.com/office/drawing/2014/main" id="{9B5E43F8-7ABC-4743-BD27-BEC0D9AE93A9}"/>
                </a:ext>
              </a:extLst>
            </p:cNvPr>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文字方塊 55">
            <a:extLst>
              <a:ext uri="{FF2B5EF4-FFF2-40B4-BE49-F238E27FC236}">
                <a16:creationId xmlns:a16="http://schemas.microsoft.com/office/drawing/2014/main" id="{8288CCBD-59D1-4E0F-B11A-45BEA556291D}"/>
              </a:ext>
            </a:extLst>
          </p:cNvPr>
          <p:cNvSpPr txBox="1"/>
          <p:nvPr/>
        </p:nvSpPr>
        <p:spPr>
          <a:xfrm>
            <a:off x="625526" y="1830143"/>
            <a:ext cx="4572000" cy="523220"/>
          </a:xfrm>
          <a:prstGeom prst="rect">
            <a:avLst/>
          </a:prstGeom>
          <a:noFill/>
        </p:spPr>
        <p:txBody>
          <a:bodyPr wrap="square">
            <a:spAutoFit/>
          </a:bodyPr>
          <a:lstStyle/>
          <a:p>
            <a:r>
              <a:rPr lang="zh-TW" altLang="en-US" sz="2800" dirty="0">
                <a:solidFill>
                  <a:schemeClr val="accent1">
                    <a:lumMod val="25000"/>
                  </a:schemeClr>
                </a:solidFill>
                <a:latin typeface="SetoFont" panose="02000600000000000000" pitchFamily="2" charset="-120"/>
                <a:ea typeface="SetoFont" panose="02000600000000000000" pitchFamily="2" charset="-120"/>
                <a:cs typeface="SetoFont" panose="02000600000000000000" pitchFamily="2" charset="-120"/>
              </a:rPr>
              <a:t>為什麼要了解立法過程</a:t>
            </a:r>
            <a:endParaRPr lang="zh-TW" altLang="en-US" sz="2800" dirty="0">
              <a:solidFill>
                <a:schemeClr val="accent1">
                  <a:lumMod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grpSp>
        <p:nvGrpSpPr>
          <p:cNvPr id="643" name="Google Shape;643;p41"/>
          <p:cNvGrpSpPr/>
          <p:nvPr/>
        </p:nvGrpSpPr>
        <p:grpSpPr>
          <a:xfrm>
            <a:off x="1042603" y="974136"/>
            <a:ext cx="6999018" cy="3249620"/>
            <a:chOff x="1042594" y="972682"/>
            <a:chExt cx="6999018" cy="3250920"/>
          </a:xfrm>
        </p:grpSpPr>
        <p:grpSp>
          <p:nvGrpSpPr>
            <p:cNvPr id="644" name="Google Shape;644;p41"/>
            <p:cNvGrpSpPr/>
            <p:nvPr/>
          </p:nvGrpSpPr>
          <p:grpSpPr>
            <a:xfrm>
              <a:off x="1042594" y="972682"/>
              <a:ext cx="6999018" cy="3250920"/>
              <a:chOff x="1042594" y="972682"/>
              <a:chExt cx="6999018" cy="3250920"/>
            </a:xfrm>
          </p:grpSpPr>
          <p:grpSp>
            <p:nvGrpSpPr>
              <p:cNvPr id="645" name="Google Shape;645;p41"/>
              <p:cNvGrpSpPr/>
              <p:nvPr/>
            </p:nvGrpSpPr>
            <p:grpSpPr>
              <a:xfrm>
                <a:off x="1042594" y="1025174"/>
                <a:ext cx="6938133" cy="3198428"/>
                <a:chOff x="1682324" y="1028700"/>
                <a:chExt cx="5779369" cy="3086094"/>
              </a:xfrm>
            </p:grpSpPr>
            <p:sp>
              <p:nvSpPr>
                <p:cNvPr id="646" name="Google Shape;646;p41"/>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1"/>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1"/>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1"/>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1"/>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1"/>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1"/>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1"/>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1"/>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1"/>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1"/>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1"/>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1"/>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1"/>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1"/>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1"/>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1"/>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1"/>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41"/>
              <p:cNvGrpSpPr/>
              <p:nvPr/>
            </p:nvGrpSpPr>
            <p:grpSpPr>
              <a:xfrm>
                <a:off x="1103478" y="972682"/>
                <a:ext cx="6938133" cy="3198428"/>
                <a:chOff x="1682324" y="1028700"/>
                <a:chExt cx="5779369" cy="3086094"/>
              </a:xfrm>
            </p:grpSpPr>
            <p:sp>
              <p:nvSpPr>
                <p:cNvPr id="665" name="Google Shape;665;p41"/>
                <p:cNvSpPr/>
                <p:nvPr/>
              </p:nvSpPr>
              <p:spPr>
                <a:xfrm>
                  <a:off x="1682324" y="1028700"/>
                  <a:ext cx="5779369" cy="3086094"/>
                </a:xfrm>
                <a:custGeom>
                  <a:avLst/>
                  <a:gdLst/>
                  <a:ahLst/>
                  <a:cxnLst/>
                  <a:rect l="l" t="t" r="r" b="b"/>
                  <a:pathLst>
                    <a:path w="13652" h="7290" extrusionOk="0">
                      <a:moveTo>
                        <a:pt x="0" y="0"/>
                      </a:moveTo>
                      <a:lnTo>
                        <a:pt x="0" y="7290"/>
                      </a:lnTo>
                      <a:lnTo>
                        <a:pt x="13652" y="7290"/>
                      </a:lnTo>
                      <a:lnTo>
                        <a:pt x="136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1"/>
                <p:cNvSpPr/>
                <p:nvPr/>
              </p:nvSpPr>
              <p:spPr>
                <a:xfrm>
                  <a:off x="2721609"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1"/>
                <p:cNvSpPr/>
                <p:nvPr/>
              </p:nvSpPr>
              <p:spPr>
                <a:xfrm>
                  <a:off x="1778844"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1"/>
                <p:cNvSpPr/>
                <p:nvPr/>
              </p:nvSpPr>
              <p:spPr>
                <a:xfrm>
                  <a:off x="2241548"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1"/>
                <p:cNvSpPr/>
                <p:nvPr/>
              </p:nvSpPr>
              <p:spPr>
                <a:xfrm>
                  <a:off x="2434589"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1"/>
                <p:cNvSpPr/>
                <p:nvPr/>
              </p:nvSpPr>
              <p:spPr>
                <a:xfrm>
                  <a:off x="4151208" y="1028700"/>
                  <a:ext cx="354755" cy="1642107"/>
                </a:xfrm>
                <a:custGeom>
                  <a:avLst/>
                  <a:gdLst/>
                  <a:ahLst/>
                  <a:cxnLst/>
                  <a:rect l="l" t="t" r="r" b="b"/>
                  <a:pathLst>
                    <a:path w="838" h="3879" extrusionOk="0">
                      <a:moveTo>
                        <a:pt x="0" y="0"/>
                      </a:moveTo>
                      <a:lnTo>
                        <a:pt x="0" y="3879"/>
                      </a:lnTo>
                      <a:lnTo>
                        <a:pt x="837" y="3879"/>
                      </a:lnTo>
                      <a:lnTo>
                        <a:pt x="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1"/>
                <p:cNvSpPr/>
                <p:nvPr/>
              </p:nvSpPr>
              <p:spPr>
                <a:xfrm>
                  <a:off x="3208443" y="1028700"/>
                  <a:ext cx="354755" cy="1642107"/>
                </a:xfrm>
                <a:custGeom>
                  <a:avLst/>
                  <a:gdLst/>
                  <a:ahLst/>
                  <a:cxnLst/>
                  <a:rect l="l" t="t" r="r" b="b"/>
                  <a:pathLst>
                    <a:path w="838" h="3879" extrusionOk="0">
                      <a:moveTo>
                        <a:pt x="0" y="0"/>
                      </a:moveTo>
                      <a:lnTo>
                        <a:pt x="0" y="3879"/>
                      </a:lnTo>
                      <a:lnTo>
                        <a:pt x="838" y="3879"/>
                      </a:lnTo>
                      <a:lnTo>
                        <a:pt x="838"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1"/>
                <p:cNvSpPr/>
                <p:nvPr/>
              </p:nvSpPr>
              <p:spPr>
                <a:xfrm>
                  <a:off x="3671147" y="1028700"/>
                  <a:ext cx="152401" cy="1642107"/>
                </a:xfrm>
                <a:custGeom>
                  <a:avLst/>
                  <a:gdLst/>
                  <a:ahLst/>
                  <a:cxnLst/>
                  <a:rect l="l" t="t" r="r" b="b"/>
                  <a:pathLst>
                    <a:path w="360" h="3879" extrusionOk="0">
                      <a:moveTo>
                        <a:pt x="1" y="0"/>
                      </a:moveTo>
                      <a:lnTo>
                        <a:pt x="1" y="3879"/>
                      </a:lnTo>
                      <a:lnTo>
                        <a:pt x="360" y="3879"/>
                      </a:lnTo>
                      <a:lnTo>
                        <a:pt x="360"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1"/>
                <p:cNvSpPr/>
                <p:nvPr/>
              </p:nvSpPr>
              <p:spPr>
                <a:xfrm>
                  <a:off x="3864188" y="1028700"/>
                  <a:ext cx="77470" cy="1642107"/>
                </a:xfrm>
                <a:custGeom>
                  <a:avLst/>
                  <a:gdLst/>
                  <a:ahLst/>
                  <a:cxnLst/>
                  <a:rect l="l" t="t" r="r" b="b"/>
                  <a:pathLst>
                    <a:path w="183" h="3879" extrusionOk="0">
                      <a:moveTo>
                        <a:pt x="1" y="0"/>
                      </a:moveTo>
                      <a:lnTo>
                        <a:pt x="1" y="3879"/>
                      </a:lnTo>
                      <a:lnTo>
                        <a:pt x="183" y="3879"/>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1"/>
                <p:cNvSpPr/>
                <p:nvPr/>
              </p:nvSpPr>
              <p:spPr>
                <a:xfrm>
                  <a:off x="5583347"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1"/>
                <p:cNvSpPr/>
                <p:nvPr/>
              </p:nvSpPr>
              <p:spPr>
                <a:xfrm>
                  <a:off x="4640582"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1"/>
                <p:cNvSpPr/>
                <p:nvPr/>
              </p:nvSpPr>
              <p:spPr>
                <a:xfrm>
                  <a:off x="5103286" y="1028700"/>
                  <a:ext cx="149861" cy="1642107"/>
                </a:xfrm>
                <a:custGeom>
                  <a:avLst/>
                  <a:gdLst/>
                  <a:ahLst/>
                  <a:cxnLst/>
                  <a:rect l="l" t="t" r="r" b="b"/>
                  <a:pathLst>
                    <a:path w="354" h="3879" extrusionOk="0">
                      <a:moveTo>
                        <a:pt x="1" y="0"/>
                      </a:moveTo>
                      <a:lnTo>
                        <a:pt x="1" y="3879"/>
                      </a:lnTo>
                      <a:lnTo>
                        <a:pt x="354" y="3879"/>
                      </a:lnTo>
                      <a:lnTo>
                        <a:pt x="354"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1"/>
                <p:cNvSpPr/>
                <p:nvPr/>
              </p:nvSpPr>
              <p:spPr>
                <a:xfrm>
                  <a:off x="5296327" y="1028700"/>
                  <a:ext cx="74930" cy="1642107"/>
                </a:xfrm>
                <a:custGeom>
                  <a:avLst/>
                  <a:gdLst/>
                  <a:ahLst/>
                  <a:cxnLst/>
                  <a:rect l="l" t="t" r="r" b="b"/>
                  <a:pathLst>
                    <a:path w="177" h="3879" extrusionOk="0">
                      <a:moveTo>
                        <a:pt x="0" y="0"/>
                      </a:moveTo>
                      <a:lnTo>
                        <a:pt x="0"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1"/>
                <p:cNvSpPr/>
                <p:nvPr/>
              </p:nvSpPr>
              <p:spPr>
                <a:xfrm>
                  <a:off x="7012946" y="1028700"/>
                  <a:ext cx="352215" cy="1642107"/>
                </a:xfrm>
                <a:custGeom>
                  <a:avLst/>
                  <a:gdLst/>
                  <a:ahLst/>
                  <a:cxnLst/>
                  <a:rect l="l" t="t" r="r" b="b"/>
                  <a:pathLst>
                    <a:path w="832" h="3879" extrusionOk="0">
                      <a:moveTo>
                        <a:pt x="0" y="0"/>
                      </a:moveTo>
                      <a:lnTo>
                        <a:pt x="0" y="3879"/>
                      </a:lnTo>
                      <a:lnTo>
                        <a:pt x="832" y="3879"/>
                      </a:lnTo>
                      <a:lnTo>
                        <a:pt x="8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1"/>
                <p:cNvSpPr/>
                <p:nvPr/>
              </p:nvSpPr>
              <p:spPr>
                <a:xfrm>
                  <a:off x="6070181" y="1028700"/>
                  <a:ext cx="352638" cy="1642107"/>
                </a:xfrm>
                <a:custGeom>
                  <a:avLst/>
                  <a:gdLst/>
                  <a:ahLst/>
                  <a:cxnLst/>
                  <a:rect l="l" t="t" r="r" b="b"/>
                  <a:pathLst>
                    <a:path w="833" h="3879" extrusionOk="0">
                      <a:moveTo>
                        <a:pt x="1" y="0"/>
                      </a:moveTo>
                      <a:lnTo>
                        <a:pt x="1" y="3879"/>
                      </a:lnTo>
                      <a:lnTo>
                        <a:pt x="832" y="3879"/>
                      </a:lnTo>
                      <a:lnTo>
                        <a:pt x="832"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1"/>
                <p:cNvSpPr/>
                <p:nvPr/>
              </p:nvSpPr>
              <p:spPr>
                <a:xfrm>
                  <a:off x="6533309" y="1028700"/>
                  <a:ext cx="151977" cy="1642107"/>
                </a:xfrm>
                <a:custGeom>
                  <a:avLst/>
                  <a:gdLst/>
                  <a:ahLst/>
                  <a:cxnLst/>
                  <a:rect l="l" t="t" r="r" b="b"/>
                  <a:pathLst>
                    <a:path w="359" h="3879" extrusionOk="0">
                      <a:moveTo>
                        <a:pt x="0" y="0"/>
                      </a:moveTo>
                      <a:lnTo>
                        <a:pt x="0" y="3879"/>
                      </a:lnTo>
                      <a:lnTo>
                        <a:pt x="359" y="3879"/>
                      </a:lnTo>
                      <a:lnTo>
                        <a:pt x="359" y="0"/>
                      </a:ln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1"/>
                <p:cNvSpPr/>
                <p:nvPr/>
              </p:nvSpPr>
              <p:spPr>
                <a:xfrm>
                  <a:off x="6725926" y="1028700"/>
                  <a:ext cx="75354" cy="1642107"/>
                </a:xfrm>
                <a:custGeom>
                  <a:avLst/>
                  <a:gdLst/>
                  <a:ahLst/>
                  <a:cxnLst/>
                  <a:rect l="l" t="t" r="r" b="b"/>
                  <a:pathLst>
                    <a:path w="178" h="3879" extrusionOk="0">
                      <a:moveTo>
                        <a:pt x="1" y="0"/>
                      </a:moveTo>
                      <a:lnTo>
                        <a:pt x="1" y="3879"/>
                      </a:lnTo>
                      <a:lnTo>
                        <a:pt x="177" y="3879"/>
                      </a:lnTo>
                      <a:lnTo>
                        <a:pt x="17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1"/>
                <p:cNvSpPr/>
                <p:nvPr/>
              </p:nvSpPr>
              <p:spPr>
                <a:xfrm>
                  <a:off x="1682324" y="2525606"/>
                  <a:ext cx="5779369" cy="176530"/>
                </a:xfrm>
                <a:custGeom>
                  <a:avLst/>
                  <a:gdLst/>
                  <a:ahLst/>
                  <a:cxnLst/>
                  <a:rect l="l" t="t" r="r" b="b"/>
                  <a:pathLst>
                    <a:path w="13652" h="417" extrusionOk="0">
                      <a:moveTo>
                        <a:pt x="0" y="1"/>
                      </a:moveTo>
                      <a:lnTo>
                        <a:pt x="0" y="417"/>
                      </a:lnTo>
                      <a:lnTo>
                        <a:pt x="13652" y="417"/>
                      </a:lnTo>
                      <a:lnTo>
                        <a:pt x="13652" y="1"/>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 name="Google Shape;683;p41"/>
            <p:cNvGrpSpPr/>
            <p:nvPr/>
          </p:nvGrpSpPr>
          <p:grpSpPr>
            <a:xfrm>
              <a:off x="1277326" y="1194627"/>
              <a:ext cx="6592864" cy="2753864"/>
              <a:chOff x="3414822" y="1306327"/>
              <a:chExt cx="2199895" cy="2273478"/>
            </a:xfrm>
          </p:grpSpPr>
          <p:sp>
            <p:nvSpPr>
              <p:cNvPr id="684" name="Google Shape;684;p41"/>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3456448"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86" name="Google Shape;686;p41"/>
          <p:cNvSpPr/>
          <p:nvPr/>
        </p:nvSpPr>
        <p:spPr>
          <a:xfrm>
            <a:off x="2715667" y="3224358"/>
            <a:ext cx="4314434" cy="512851"/>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accent1"/>
              </a:solidFill>
              <a:latin typeface="Grand Hotel"/>
              <a:ea typeface="Grand Hotel"/>
              <a:cs typeface="Grand Hotel"/>
              <a:sym typeface="Grand Hotel"/>
            </a:endParaRPr>
          </a:p>
        </p:txBody>
      </p:sp>
      <p:sp>
        <p:nvSpPr>
          <p:cNvPr id="687" name="Google Shape;687;p41"/>
          <p:cNvSpPr txBox="1">
            <a:spLocks noGrp="1"/>
          </p:cNvSpPr>
          <p:nvPr>
            <p:ph type="title"/>
          </p:nvPr>
        </p:nvSpPr>
        <p:spPr>
          <a:xfrm>
            <a:off x="1841532" y="3339438"/>
            <a:ext cx="5811900" cy="219900"/>
          </a:xfrm>
          <a:prstGeom prst="rect">
            <a:avLst/>
          </a:prstGeom>
        </p:spPr>
        <p:txBody>
          <a:bodyPr spcFirstLastPara="1" wrap="square" lIns="91425" tIns="91425" rIns="91425" bIns="91425" anchor="ctr" anchorCtr="0">
            <a:noAutofit/>
          </a:bodyPr>
          <a:lstStyle/>
          <a:p>
            <a:pPr lvl="0"/>
            <a:r>
              <a:rPr lang="en" dirty="0">
                <a:latin typeface="SetoFont" panose="02000600000000000000" pitchFamily="2" charset="-120"/>
                <a:ea typeface="SetoFont" panose="02000600000000000000" pitchFamily="2" charset="-120"/>
                <a:cs typeface="SetoFont" panose="02000600000000000000" pitchFamily="2" charset="-120"/>
              </a:rPr>
              <a:t>—</a:t>
            </a:r>
            <a:r>
              <a:rPr lang="zh-TW" altLang="en-US" sz="2800" b="1" dirty="0">
                <a:latin typeface="SetoFont" panose="02000600000000000000" pitchFamily="2" charset="-120"/>
                <a:ea typeface="SetoFont" panose="02000600000000000000" pitchFamily="2" charset="-120"/>
                <a:cs typeface="SetoFont" panose="02000600000000000000" pitchFamily="2" charset="-120"/>
              </a:rPr>
              <a:t>全民健康保險法之規定</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688" name="Google Shape;688;p41"/>
          <p:cNvSpPr txBox="1">
            <a:spLocks noGrp="1"/>
          </p:cNvSpPr>
          <p:nvPr>
            <p:ph type="subTitle" idx="1"/>
          </p:nvPr>
        </p:nvSpPr>
        <p:spPr>
          <a:xfrm>
            <a:off x="1666050" y="1701613"/>
            <a:ext cx="5811900" cy="121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目前我國全民健康保險內，有關給付範圍的規定明訂於法條中第五章的保險給付。以下討論</a:t>
            </a:r>
            <a:r>
              <a:rPr lang="zh-TW" altLang="en-US" sz="2800" b="1" dirty="0">
                <a:solidFill>
                  <a:srgbClr val="C00000"/>
                </a:solidFill>
                <a:latin typeface="SetoFont" panose="02000600000000000000" pitchFamily="2" charset="-120"/>
                <a:ea typeface="SetoFont" panose="02000600000000000000" pitchFamily="2" charset="-120"/>
                <a:cs typeface="SetoFont" panose="02000600000000000000" pitchFamily="2" charset="-120"/>
              </a:rPr>
              <a:t>法定不給付範圍</a:t>
            </a:r>
            <a:r>
              <a:rPr lang="zh-TW" altLang="en-US" dirty="0">
                <a:latin typeface="SetoFont" panose="02000600000000000000" pitchFamily="2" charset="-120"/>
                <a:ea typeface="SetoFont" panose="02000600000000000000" pitchFamily="2" charset="-120"/>
                <a:cs typeface="SetoFont" panose="02000600000000000000" pitchFamily="2" charset="-120"/>
              </a:rPr>
              <a:t>及</a:t>
            </a:r>
            <a:r>
              <a:rPr lang="zh-TW" altLang="en-US" sz="2800" b="1" dirty="0">
                <a:solidFill>
                  <a:srgbClr val="C00000"/>
                </a:solidFill>
                <a:latin typeface="SetoFont" panose="02000600000000000000" pitchFamily="2" charset="-120"/>
                <a:ea typeface="SetoFont" panose="02000600000000000000" pitchFamily="2" charset="-120"/>
                <a:cs typeface="SetoFont" panose="02000600000000000000" pitchFamily="2" charset="-120"/>
              </a:rPr>
              <a:t>給付項目限制</a:t>
            </a:r>
            <a:r>
              <a:rPr lang="zh-TW" altLang="en-US" dirty="0">
                <a:solidFill>
                  <a:srgbClr val="C00000"/>
                </a:solidFill>
                <a:latin typeface="SetoFont" panose="02000600000000000000" pitchFamily="2" charset="-120"/>
                <a:ea typeface="SetoFont" panose="02000600000000000000" pitchFamily="2" charset="-120"/>
                <a:cs typeface="SetoFont" panose="02000600000000000000" pitchFamily="2" charset="-120"/>
              </a:rPr>
              <a:t>。</a:t>
            </a:r>
            <a:endParaRPr dirty="0">
              <a:solidFill>
                <a:srgbClr val="C00000"/>
              </a:solidFill>
              <a:latin typeface="SetoFont" panose="02000600000000000000" pitchFamily="2" charset="-120"/>
              <a:ea typeface="SetoFont" panose="02000600000000000000" pitchFamily="2" charset="-120"/>
              <a:cs typeface="SetoFont" panose="02000600000000000000" pitchFamily="2" charset="-120"/>
            </a:endParaRPr>
          </a:p>
        </p:txBody>
      </p:sp>
      <p:grpSp>
        <p:nvGrpSpPr>
          <p:cNvPr id="689" name="Google Shape;689;p41"/>
          <p:cNvGrpSpPr/>
          <p:nvPr/>
        </p:nvGrpSpPr>
        <p:grpSpPr>
          <a:xfrm>
            <a:off x="796759" y="117033"/>
            <a:ext cx="1318090" cy="689551"/>
            <a:chOff x="796759" y="117033"/>
            <a:chExt cx="1318090" cy="689551"/>
          </a:xfrm>
        </p:grpSpPr>
        <p:grpSp>
          <p:nvGrpSpPr>
            <p:cNvPr id="690" name="Google Shape;690;p41"/>
            <p:cNvGrpSpPr/>
            <p:nvPr/>
          </p:nvGrpSpPr>
          <p:grpSpPr>
            <a:xfrm>
              <a:off x="1580991" y="366032"/>
              <a:ext cx="533858" cy="339242"/>
              <a:chOff x="7895966" y="801057"/>
              <a:chExt cx="533858" cy="339242"/>
            </a:xfrm>
          </p:grpSpPr>
          <p:sp>
            <p:nvSpPr>
              <p:cNvPr id="691" name="Google Shape;691;p41"/>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1"/>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693;p41"/>
            <p:cNvGrpSpPr/>
            <p:nvPr/>
          </p:nvGrpSpPr>
          <p:grpSpPr>
            <a:xfrm>
              <a:off x="796759" y="117033"/>
              <a:ext cx="715877" cy="689551"/>
              <a:chOff x="7110870" y="560376"/>
              <a:chExt cx="579846" cy="558567"/>
            </a:xfrm>
          </p:grpSpPr>
          <p:sp>
            <p:nvSpPr>
              <p:cNvPr id="694" name="Google Shape;694;p41"/>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1"/>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42"/>
          <p:cNvGrpSpPr/>
          <p:nvPr/>
        </p:nvGrpSpPr>
        <p:grpSpPr>
          <a:xfrm>
            <a:off x="2607325" y="377051"/>
            <a:ext cx="3838046" cy="1017677"/>
            <a:chOff x="2607325" y="351650"/>
            <a:chExt cx="3838046" cy="1017677"/>
          </a:xfrm>
        </p:grpSpPr>
        <p:sp>
          <p:nvSpPr>
            <p:cNvPr id="701" name="Google Shape;701;p42"/>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42"/>
          <p:cNvSpPr txBox="1">
            <a:spLocks noGrp="1"/>
          </p:cNvSpPr>
          <p:nvPr>
            <p:ph type="title"/>
          </p:nvPr>
        </p:nvSpPr>
        <p:spPr>
          <a:xfrm flipH="1">
            <a:off x="1355476" y="1886623"/>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04" name="Google Shape;704;p42"/>
          <p:cNvSpPr txBox="1">
            <a:spLocks noGrp="1"/>
          </p:cNvSpPr>
          <p:nvPr>
            <p:ph type="subTitle" idx="1"/>
          </p:nvPr>
        </p:nvSpPr>
        <p:spPr>
          <a:xfrm>
            <a:off x="2155863" y="2220860"/>
            <a:ext cx="22443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latin typeface="SetoFont" panose="02000600000000000000" pitchFamily="2" charset="-120"/>
                <a:ea typeface="SetoFont" panose="02000600000000000000" pitchFamily="2" charset="-120"/>
                <a:cs typeface="SetoFont" panose="02000600000000000000" pitchFamily="2" charset="-120"/>
              </a:rPr>
              <a:t>行政院認定並由政府專款補助項目。</a:t>
            </a:r>
            <a:endParaRPr sz="2000" dirty="0">
              <a:latin typeface="SetoFont" panose="02000600000000000000" pitchFamily="2" charset="-120"/>
              <a:ea typeface="SetoFont" panose="02000600000000000000" pitchFamily="2" charset="-120"/>
              <a:cs typeface="SetoFont" panose="02000600000000000000" pitchFamily="2" charset="-120"/>
            </a:endParaRPr>
          </a:p>
        </p:txBody>
      </p:sp>
      <p:sp>
        <p:nvSpPr>
          <p:cNvPr id="705" name="Google Shape;705;p42"/>
          <p:cNvSpPr txBox="1">
            <a:spLocks noGrp="1"/>
          </p:cNvSpPr>
          <p:nvPr>
            <p:ph type="subTitle" idx="2"/>
          </p:nvPr>
        </p:nvSpPr>
        <p:spPr>
          <a:xfrm>
            <a:off x="2155875" y="1714425"/>
            <a:ext cx="2244300"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rPr>
              <a:t>緊急重大事故</a:t>
            </a:r>
            <a:endParaRPr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endParaRPr>
          </a:p>
        </p:txBody>
      </p:sp>
      <p:sp>
        <p:nvSpPr>
          <p:cNvPr id="706" name="Google Shape;706;p42"/>
          <p:cNvSpPr txBox="1">
            <a:spLocks noGrp="1"/>
          </p:cNvSpPr>
          <p:nvPr>
            <p:ph type="title" idx="3"/>
          </p:nvPr>
        </p:nvSpPr>
        <p:spPr>
          <a:xfrm>
            <a:off x="2568065" y="614483"/>
            <a:ext cx="3877306" cy="569400"/>
          </a:xfrm>
          <a:prstGeom prst="rect">
            <a:avLst/>
          </a:prstGeom>
        </p:spPr>
        <p:txBody>
          <a:bodyPr spcFirstLastPara="1" wrap="square" lIns="91425" tIns="91425" rIns="91425" bIns="91425" anchor="ctr" anchorCtr="0">
            <a:noAutofit/>
          </a:bodyPr>
          <a:lstStyle/>
          <a:p>
            <a:pPr lvl="0"/>
            <a:r>
              <a:rPr lang="zh-TW" altLang="en-US" sz="3600" dirty="0">
                <a:latin typeface="SetoFont" panose="02000600000000000000" pitchFamily="2" charset="-120"/>
                <a:ea typeface="SetoFont" panose="02000600000000000000" pitchFamily="2" charset="-120"/>
                <a:cs typeface="SetoFont" panose="02000600000000000000" pitchFamily="2" charset="-120"/>
              </a:rPr>
              <a:t>法定不給付範圍</a:t>
            </a:r>
            <a:endParaRPr sz="3600" dirty="0">
              <a:latin typeface="SetoFont" panose="02000600000000000000" pitchFamily="2" charset="-120"/>
              <a:ea typeface="SetoFont" panose="02000600000000000000" pitchFamily="2" charset="-120"/>
              <a:cs typeface="SetoFont" panose="02000600000000000000" pitchFamily="2" charset="-120"/>
            </a:endParaRPr>
          </a:p>
        </p:txBody>
      </p:sp>
      <p:sp>
        <p:nvSpPr>
          <p:cNvPr id="707" name="Google Shape;707;p42"/>
          <p:cNvSpPr txBox="1">
            <a:spLocks noGrp="1"/>
          </p:cNvSpPr>
          <p:nvPr>
            <p:ph type="title" idx="4"/>
          </p:nvPr>
        </p:nvSpPr>
        <p:spPr>
          <a:xfrm flipH="1">
            <a:off x="1363521" y="3120184"/>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08" name="Google Shape;708;p42"/>
          <p:cNvSpPr txBox="1">
            <a:spLocks noGrp="1"/>
          </p:cNvSpPr>
          <p:nvPr>
            <p:ph type="subTitle" idx="5"/>
          </p:nvPr>
        </p:nvSpPr>
        <p:spPr>
          <a:xfrm>
            <a:off x="2180323" y="3560929"/>
            <a:ext cx="22443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latin typeface="SetoFont" panose="02000600000000000000" pitchFamily="2" charset="-120"/>
                <a:ea typeface="SetoFont" panose="02000600000000000000" pitchFamily="2" charset="-120"/>
                <a:cs typeface="SetoFont" panose="02000600000000000000" pitchFamily="2" charset="-120"/>
              </a:rPr>
              <a:t>領取給付後，又以同一名義申請住院者</a:t>
            </a:r>
            <a:r>
              <a:rPr lang="zh-TW" altLang="en-US" dirty="0">
                <a:latin typeface="SetoFont" panose="02000600000000000000" pitchFamily="2" charset="-120"/>
                <a:ea typeface="SetoFont" panose="02000600000000000000" pitchFamily="2" charset="-120"/>
                <a:cs typeface="SetoFont" panose="02000600000000000000" pitchFamily="2" charset="-120"/>
              </a:rPr>
              <a:t>。</a:t>
            </a:r>
            <a:endParaRPr dirty="0">
              <a:latin typeface="SetoFont" panose="02000600000000000000" pitchFamily="2" charset="-120"/>
              <a:ea typeface="SetoFont" panose="02000600000000000000" pitchFamily="2" charset="-120"/>
              <a:cs typeface="SetoFont" panose="02000600000000000000" pitchFamily="2" charset="-120"/>
            </a:endParaRPr>
          </a:p>
        </p:txBody>
      </p:sp>
      <p:sp>
        <p:nvSpPr>
          <p:cNvPr id="709" name="Google Shape;709;p42"/>
          <p:cNvSpPr txBox="1">
            <a:spLocks noGrp="1"/>
          </p:cNvSpPr>
          <p:nvPr>
            <p:ph type="subTitle" idx="6"/>
          </p:nvPr>
        </p:nvSpPr>
        <p:spPr>
          <a:xfrm>
            <a:off x="2164342" y="2941064"/>
            <a:ext cx="2244300" cy="459900"/>
          </a:xfrm>
          <a:prstGeom prst="rect">
            <a:avLst/>
          </a:prstGeom>
        </p:spPr>
        <p:txBody>
          <a:bodyPr spcFirstLastPara="1" wrap="square" lIns="91425" tIns="91425" rIns="91425" bIns="91425" anchor="ctr" anchorCtr="0">
            <a:noAutofit/>
          </a:bodyPr>
          <a:lstStyle/>
          <a:p>
            <a:pPr marL="0" indent="0"/>
            <a:r>
              <a:rPr lang="zh-TW" altLang="en-US"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rPr>
              <a:t>不當得利</a:t>
            </a:r>
            <a:endParaRPr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endParaRPr>
          </a:p>
        </p:txBody>
      </p:sp>
      <p:sp>
        <p:nvSpPr>
          <p:cNvPr id="710" name="Google Shape;710;p42"/>
          <p:cNvSpPr txBox="1">
            <a:spLocks noGrp="1"/>
          </p:cNvSpPr>
          <p:nvPr>
            <p:ph type="title" idx="7"/>
          </p:nvPr>
        </p:nvSpPr>
        <p:spPr>
          <a:xfrm flipH="1">
            <a:off x="4761048" y="1894849"/>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11" name="Google Shape;711;p42"/>
          <p:cNvSpPr txBox="1">
            <a:spLocks noGrp="1"/>
          </p:cNvSpPr>
          <p:nvPr>
            <p:ph type="subTitle" idx="8"/>
          </p:nvPr>
        </p:nvSpPr>
        <p:spPr>
          <a:xfrm>
            <a:off x="5573274" y="2340523"/>
            <a:ext cx="22443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latin typeface="SetoFont" panose="02000600000000000000" pitchFamily="2" charset="-120"/>
                <a:ea typeface="SetoFont" panose="02000600000000000000" pitchFamily="2" charset="-120"/>
                <a:cs typeface="SetoFont" panose="02000600000000000000" pitchFamily="2" charset="-120"/>
              </a:rPr>
              <a:t>通知出院而不出院、非醫療必需的診療服務及藥品。</a:t>
            </a:r>
            <a:endParaRPr sz="2000" dirty="0">
              <a:latin typeface="SetoFont" panose="02000600000000000000" pitchFamily="2" charset="-120"/>
              <a:ea typeface="SetoFont" panose="02000600000000000000" pitchFamily="2" charset="-120"/>
              <a:cs typeface="SetoFont" panose="02000600000000000000" pitchFamily="2" charset="-120"/>
            </a:endParaRPr>
          </a:p>
        </p:txBody>
      </p:sp>
      <p:sp>
        <p:nvSpPr>
          <p:cNvPr id="712" name="Google Shape;712;p42"/>
          <p:cNvSpPr txBox="1">
            <a:spLocks noGrp="1"/>
          </p:cNvSpPr>
          <p:nvPr>
            <p:ph type="title" idx="9"/>
          </p:nvPr>
        </p:nvSpPr>
        <p:spPr>
          <a:xfrm flipH="1">
            <a:off x="4761048" y="3272087"/>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713" name="Google Shape;713;p42"/>
          <p:cNvSpPr txBox="1">
            <a:spLocks noGrp="1"/>
          </p:cNvSpPr>
          <p:nvPr>
            <p:ph type="subTitle" idx="13"/>
          </p:nvPr>
        </p:nvSpPr>
        <p:spPr>
          <a:xfrm>
            <a:off x="5604333" y="3742400"/>
            <a:ext cx="22443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latin typeface="SetoFont" panose="02000600000000000000" pitchFamily="2" charset="-120"/>
                <a:ea typeface="SetoFont" panose="02000600000000000000" pitchFamily="2" charset="-120"/>
                <a:cs typeface="SetoFont" panose="02000600000000000000" pitchFamily="2" charset="-120"/>
              </a:rPr>
              <a:t>逾期未繳納保險費經檢舉者。</a:t>
            </a:r>
            <a:endParaRPr sz="2000" dirty="0">
              <a:latin typeface="SetoFont" panose="02000600000000000000" pitchFamily="2" charset="-120"/>
              <a:ea typeface="SetoFont" panose="02000600000000000000" pitchFamily="2" charset="-120"/>
              <a:cs typeface="SetoFont" panose="02000600000000000000" pitchFamily="2" charset="-120"/>
            </a:endParaRPr>
          </a:p>
        </p:txBody>
      </p:sp>
      <p:sp>
        <p:nvSpPr>
          <p:cNvPr id="714" name="Google Shape;714;p42"/>
          <p:cNvSpPr txBox="1">
            <a:spLocks noGrp="1"/>
          </p:cNvSpPr>
          <p:nvPr>
            <p:ph type="subTitle" idx="14"/>
          </p:nvPr>
        </p:nvSpPr>
        <p:spPr>
          <a:xfrm>
            <a:off x="5573274" y="3199224"/>
            <a:ext cx="3404851"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rPr>
              <a:t>違反保險費繳納義務</a:t>
            </a:r>
            <a:endParaRPr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endParaRPr>
          </a:p>
        </p:txBody>
      </p:sp>
      <p:sp>
        <p:nvSpPr>
          <p:cNvPr id="715" name="Google Shape;715;p42"/>
          <p:cNvSpPr txBox="1">
            <a:spLocks noGrp="1"/>
          </p:cNvSpPr>
          <p:nvPr>
            <p:ph type="subTitle" idx="15"/>
          </p:nvPr>
        </p:nvSpPr>
        <p:spPr>
          <a:xfrm>
            <a:off x="5573274" y="1623288"/>
            <a:ext cx="2244300"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rPr>
              <a:t>無醫療必須性</a:t>
            </a:r>
            <a:endParaRPr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endParaRPr>
          </a:p>
        </p:txBody>
      </p:sp>
      <p:sp>
        <p:nvSpPr>
          <p:cNvPr id="716" name="Google Shape;716;p42"/>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2"/>
          <p:cNvGrpSpPr/>
          <p:nvPr/>
        </p:nvGrpSpPr>
        <p:grpSpPr>
          <a:xfrm rot="-406465">
            <a:off x="3898154" y="206994"/>
            <a:ext cx="1287909" cy="344459"/>
            <a:chOff x="-1128125" y="1939975"/>
            <a:chExt cx="859776" cy="229952"/>
          </a:xfrm>
        </p:grpSpPr>
        <p:sp>
          <p:nvSpPr>
            <p:cNvPr id="725" name="Google Shape;725;p42"/>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2"/>
          <p:cNvSpPr/>
          <p:nvPr/>
        </p:nvSpPr>
        <p:spPr>
          <a:xfrm rot="-342006">
            <a:off x="304331" y="4390819"/>
            <a:ext cx="2168963" cy="401836"/>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rgbClr val="E4A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dk2"/>
                </a:solidFill>
                <a:latin typeface="Grand Hotel"/>
                <a:ea typeface="Grand Hotel"/>
                <a:cs typeface="Grand Hotel"/>
                <a:sym typeface="Grand Hotel"/>
              </a:rPr>
              <a:t>Remember the moments</a:t>
            </a:r>
            <a:endParaRPr sz="1600" dirty="0">
              <a:solidFill>
                <a:schemeClr val="dk2"/>
              </a:solidFill>
              <a:latin typeface="Grand Hotel"/>
              <a:ea typeface="Grand Hotel"/>
              <a:cs typeface="Grand Hotel"/>
              <a:sym typeface="Grand Hotel"/>
            </a:endParaRPr>
          </a:p>
        </p:txBody>
      </p:sp>
      <p:grpSp>
        <p:nvGrpSpPr>
          <p:cNvPr id="879" name="Google Shape;879;p42"/>
          <p:cNvGrpSpPr/>
          <p:nvPr/>
        </p:nvGrpSpPr>
        <p:grpSpPr>
          <a:xfrm>
            <a:off x="7100000" y="338851"/>
            <a:ext cx="1430082" cy="1211194"/>
            <a:chOff x="7100000" y="338851"/>
            <a:chExt cx="1430082" cy="1211194"/>
          </a:xfrm>
        </p:grpSpPr>
        <p:sp>
          <p:nvSpPr>
            <p:cNvPr id="880" name="Google Shape;880;p42"/>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42"/>
          <p:cNvGrpSpPr/>
          <p:nvPr/>
        </p:nvGrpSpPr>
        <p:grpSpPr>
          <a:xfrm>
            <a:off x="2615792" y="393985"/>
            <a:ext cx="3838046" cy="1017677"/>
            <a:chOff x="2607325" y="351650"/>
            <a:chExt cx="3838046" cy="1017677"/>
          </a:xfrm>
        </p:grpSpPr>
        <p:sp>
          <p:nvSpPr>
            <p:cNvPr id="701" name="Google Shape;701;p42"/>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42"/>
          <p:cNvSpPr txBox="1">
            <a:spLocks noGrp="1"/>
          </p:cNvSpPr>
          <p:nvPr>
            <p:ph type="title"/>
          </p:nvPr>
        </p:nvSpPr>
        <p:spPr>
          <a:xfrm flipH="1">
            <a:off x="1268050" y="1724600"/>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704" name="Google Shape;704;p42"/>
          <p:cNvSpPr txBox="1">
            <a:spLocks noGrp="1"/>
          </p:cNvSpPr>
          <p:nvPr>
            <p:ph type="subTitle" idx="1"/>
          </p:nvPr>
        </p:nvSpPr>
        <p:spPr>
          <a:xfrm>
            <a:off x="2149130" y="2342693"/>
            <a:ext cx="2900256"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latin typeface="SetoFont" panose="02000600000000000000" pitchFamily="2" charset="-120"/>
                <a:ea typeface="SetoFont" panose="02000600000000000000" pitchFamily="2" charset="-120"/>
                <a:cs typeface="SetoFont" panose="02000600000000000000" pitchFamily="2" charset="-120"/>
              </a:rPr>
              <a:t>未依規定繳納部分費用，經催繳後依然未繳，得暫停給付。</a:t>
            </a:r>
            <a:endParaRPr sz="2000" dirty="0">
              <a:latin typeface="SetoFont" panose="02000600000000000000" pitchFamily="2" charset="-120"/>
              <a:ea typeface="SetoFont" panose="02000600000000000000" pitchFamily="2" charset="-120"/>
              <a:cs typeface="SetoFont" panose="02000600000000000000" pitchFamily="2" charset="-120"/>
            </a:endParaRPr>
          </a:p>
        </p:txBody>
      </p:sp>
      <p:sp>
        <p:nvSpPr>
          <p:cNvPr id="705" name="Google Shape;705;p42"/>
          <p:cNvSpPr txBox="1">
            <a:spLocks noGrp="1"/>
          </p:cNvSpPr>
          <p:nvPr>
            <p:ph type="subTitle" idx="2"/>
          </p:nvPr>
        </p:nvSpPr>
        <p:spPr>
          <a:xfrm>
            <a:off x="2136076" y="1660742"/>
            <a:ext cx="2992365"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rPr>
              <a:t>違反部分負擔義務</a:t>
            </a:r>
            <a:endParaRPr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endParaRPr>
          </a:p>
        </p:txBody>
      </p:sp>
      <p:sp>
        <p:nvSpPr>
          <p:cNvPr id="706" name="Google Shape;706;p42"/>
          <p:cNvSpPr txBox="1">
            <a:spLocks noGrp="1"/>
          </p:cNvSpPr>
          <p:nvPr>
            <p:ph type="title" idx="3"/>
          </p:nvPr>
        </p:nvSpPr>
        <p:spPr>
          <a:xfrm>
            <a:off x="2568065" y="614483"/>
            <a:ext cx="3877306" cy="569400"/>
          </a:xfrm>
          <a:prstGeom prst="rect">
            <a:avLst/>
          </a:prstGeom>
        </p:spPr>
        <p:txBody>
          <a:bodyPr spcFirstLastPara="1" wrap="square" lIns="91425" tIns="91425" rIns="91425" bIns="91425" anchor="ctr" anchorCtr="0">
            <a:noAutofit/>
          </a:bodyPr>
          <a:lstStyle/>
          <a:p>
            <a:pPr lvl="0"/>
            <a:r>
              <a:rPr lang="zh-TW" altLang="en-US" sz="3600" dirty="0">
                <a:latin typeface="SetoFont" panose="02000600000000000000" pitchFamily="2" charset="-120"/>
                <a:ea typeface="SetoFont" panose="02000600000000000000" pitchFamily="2" charset="-120"/>
                <a:cs typeface="SetoFont" panose="02000600000000000000" pitchFamily="2" charset="-120"/>
              </a:rPr>
              <a:t>法定不給付範圍</a:t>
            </a:r>
            <a:endParaRPr sz="3600" dirty="0">
              <a:latin typeface="SetoFont" panose="02000600000000000000" pitchFamily="2" charset="-120"/>
              <a:ea typeface="SetoFont" panose="02000600000000000000" pitchFamily="2" charset="-120"/>
              <a:cs typeface="SetoFont" panose="02000600000000000000" pitchFamily="2" charset="-120"/>
            </a:endParaRPr>
          </a:p>
        </p:txBody>
      </p:sp>
      <p:sp>
        <p:nvSpPr>
          <p:cNvPr id="712" name="Google Shape;712;p42"/>
          <p:cNvSpPr txBox="1">
            <a:spLocks noGrp="1"/>
          </p:cNvSpPr>
          <p:nvPr>
            <p:ph type="title" idx="9"/>
          </p:nvPr>
        </p:nvSpPr>
        <p:spPr>
          <a:xfrm flipH="1">
            <a:off x="4769450" y="2905225"/>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713" name="Google Shape;713;p42"/>
          <p:cNvSpPr txBox="1">
            <a:spLocks noGrp="1"/>
          </p:cNvSpPr>
          <p:nvPr>
            <p:ph type="subTitle" idx="13"/>
          </p:nvPr>
        </p:nvSpPr>
        <p:spPr>
          <a:xfrm>
            <a:off x="5638376" y="3694205"/>
            <a:ext cx="2703753"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latin typeface="SetoFont" panose="02000600000000000000" pitchFamily="2" charset="-120"/>
                <a:ea typeface="SetoFont" panose="02000600000000000000" pitchFamily="2" charset="-120"/>
                <a:cs typeface="SetoFont" panose="02000600000000000000" pitchFamily="2" charset="-120"/>
              </a:rPr>
              <a:t>無正當理由不遵守保險人或保險醫療機構之指示而情節重大者。</a:t>
            </a:r>
            <a:endParaRPr sz="2000" dirty="0">
              <a:latin typeface="SetoFont" panose="02000600000000000000" pitchFamily="2" charset="-120"/>
              <a:ea typeface="SetoFont" panose="02000600000000000000" pitchFamily="2" charset="-120"/>
              <a:cs typeface="SetoFont" panose="02000600000000000000" pitchFamily="2" charset="-120"/>
            </a:endParaRPr>
          </a:p>
        </p:txBody>
      </p:sp>
      <p:sp>
        <p:nvSpPr>
          <p:cNvPr id="714" name="Google Shape;714;p42"/>
          <p:cNvSpPr txBox="1">
            <a:spLocks noGrp="1"/>
          </p:cNvSpPr>
          <p:nvPr>
            <p:ph type="subTitle" idx="14"/>
          </p:nvPr>
        </p:nvSpPr>
        <p:spPr>
          <a:xfrm>
            <a:off x="5580112" y="3027408"/>
            <a:ext cx="3404851"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rPr>
              <a:t>違反其他法定義務</a:t>
            </a:r>
            <a:endParaRPr b="1" dirty="0">
              <a:solidFill>
                <a:schemeClr val="accent3">
                  <a:lumMod val="50000"/>
                </a:schemeClr>
              </a:solidFill>
              <a:latin typeface="SetoFont" panose="02000600000000000000" pitchFamily="2" charset="-120"/>
              <a:ea typeface="SetoFont" panose="02000600000000000000" pitchFamily="2" charset="-120"/>
              <a:cs typeface="SetoFont" panose="02000600000000000000" pitchFamily="2" charset="-120"/>
            </a:endParaRPr>
          </a:p>
        </p:txBody>
      </p:sp>
      <p:sp>
        <p:nvSpPr>
          <p:cNvPr id="716" name="Google Shape;716;p42"/>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2"/>
          <p:cNvGrpSpPr/>
          <p:nvPr/>
        </p:nvGrpSpPr>
        <p:grpSpPr>
          <a:xfrm rot="-406465">
            <a:off x="3898154" y="206994"/>
            <a:ext cx="1287909" cy="344459"/>
            <a:chOff x="-1128125" y="1939975"/>
            <a:chExt cx="859776" cy="229952"/>
          </a:xfrm>
        </p:grpSpPr>
        <p:sp>
          <p:nvSpPr>
            <p:cNvPr id="725" name="Google Shape;725;p42"/>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2"/>
          <p:cNvSpPr/>
          <p:nvPr/>
        </p:nvSpPr>
        <p:spPr>
          <a:xfrm rot="-342006">
            <a:off x="304331" y="4390819"/>
            <a:ext cx="2168963" cy="401836"/>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rgbClr val="E4A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Grand Hotel"/>
                <a:ea typeface="Grand Hotel"/>
                <a:cs typeface="Grand Hotel"/>
                <a:sym typeface="Grand Hotel"/>
              </a:rPr>
              <a:t>Remember the moments</a:t>
            </a:r>
            <a:endParaRPr sz="1600">
              <a:solidFill>
                <a:schemeClr val="dk2"/>
              </a:solidFill>
              <a:latin typeface="Grand Hotel"/>
              <a:ea typeface="Grand Hotel"/>
              <a:cs typeface="Grand Hotel"/>
              <a:sym typeface="Grand Hotel"/>
            </a:endParaRPr>
          </a:p>
        </p:txBody>
      </p:sp>
      <p:grpSp>
        <p:nvGrpSpPr>
          <p:cNvPr id="879" name="Google Shape;879;p42"/>
          <p:cNvGrpSpPr/>
          <p:nvPr/>
        </p:nvGrpSpPr>
        <p:grpSpPr>
          <a:xfrm>
            <a:off x="7100000" y="338851"/>
            <a:ext cx="1430082" cy="1211194"/>
            <a:chOff x="7100000" y="338851"/>
            <a:chExt cx="1430082" cy="1211194"/>
          </a:xfrm>
        </p:grpSpPr>
        <p:sp>
          <p:nvSpPr>
            <p:cNvPr id="880" name="Google Shape;880;p42"/>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928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42"/>
          <p:cNvGrpSpPr/>
          <p:nvPr/>
        </p:nvGrpSpPr>
        <p:grpSpPr>
          <a:xfrm>
            <a:off x="2607325" y="351650"/>
            <a:ext cx="3838046" cy="1017677"/>
            <a:chOff x="2607325" y="351650"/>
            <a:chExt cx="3838046" cy="1017677"/>
          </a:xfrm>
        </p:grpSpPr>
        <p:sp>
          <p:nvSpPr>
            <p:cNvPr id="701" name="Google Shape;701;p42"/>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42"/>
          <p:cNvSpPr txBox="1">
            <a:spLocks noGrp="1"/>
          </p:cNvSpPr>
          <p:nvPr>
            <p:ph type="title"/>
          </p:nvPr>
        </p:nvSpPr>
        <p:spPr>
          <a:xfrm flipH="1">
            <a:off x="827777" y="1843136"/>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05" name="Google Shape;705;p42"/>
          <p:cNvSpPr txBox="1">
            <a:spLocks noGrp="1"/>
          </p:cNvSpPr>
          <p:nvPr>
            <p:ph type="subTitle" idx="2"/>
          </p:nvPr>
        </p:nvSpPr>
        <p:spPr>
          <a:xfrm>
            <a:off x="1457968" y="2062145"/>
            <a:ext cx="3136205"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由政府負擔費用的醫療費用服務</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06" name="Google Shape;706;p42"/>
          <p:cNvSpPr txBox="1">
            <a:spLocks noGrp="1"/>
          </p:cNvSpPr>
          <p:nvPr>
            <p:ph type="title" idx="3"/>
          </p:nvPr>
        </p:nvSpPr>
        <p:spPr>
          <a:xfrm>
            <a:off x="2568065" y="614483"/>
            <a:ext cx="3877306" cy="569400"/>
          </a:xfrm>
          <a:prstGeom prst="rect">
            <a:avLst/>
          </a:prstGeom>
        </p:spPr>
        <p:txBody>
          <a:bodyPr spcFirstLastPara="1" wrap="square" lIns="91425" tIns="91425" rIns="91425" bIns="91425" anchor="ctr" anchorCtr="0">
            <a:noAutofit/>
          </a:bodyPr>
          <a:lstStyle/>
          <a:p>
            <a:pPr lvl="0"/>
            <a:r>
              <a:rPr lang="zh-TW" altLang="en-US" sz="3600" dirty="0">
                <a:latin typeface="SetoFont" panose="02000600000000000000" pitchFamily="2" charset="-120"/>
                <a:ea typeface="SetoFont" panose="02000600000000000000" pitchFamily="2" charset="-120"/>
                <a:cs typeface="SetoFont" panose="02000600000000000000" pitchFamily="2" charset="-120"/>
              </a:rPr>
              <a:t>給付項目的限制</a:t>
            </a:r>
            <a:endParaRPr sz="3600" dirty="0">
              <a:latin typeface="SetoFont" panose="02000600000000000000" pitchFamily="2" charset="-120"/>
              <a:ea typeface="SetoFont" panose="02000600000000000000" pitchFamily="2" charset="-120"/>
              <a:cs typeface="SetoFont" panose="02000600000000000000" pitchFamily="2" charset="-120"/>
            </a:endParaRPr>
          </a:p>
        </p:txBody>
      </p:sp>
      <p:sp>
        <p:nvSpPr>
          <p:cNvPr id="707" name="Google Shape;707;p42"/>
          <p:cNvSpPr txBox="1">
            <a:spLocks noGrp="1"/>
          </p:cNvSpPr>
          <p:nvPr>
            <p:ph type="title" idx="4"/>
          </p:nvPr>
        </p:nvSpPr>
        <p:spPr>
          <a:xfrm flipH="1">
            <a:off x="1268050" y="3023761"/>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10" name="Google Shape;710;p42"/>
          <p:cNvSpPr txBox="1">
            <a:spLocks noGrp="1"/>
          </p:cNvSpPr>
          <p:nvPr>
            <p:ph type="title" idx="7"/>
          </p:nvPr>
        </p:nvSpPr>
        <p:spPr>
          <a:xfrm flipH="1">
            <a:off x="4456174" y="1843136"/>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12" name="Google Shape;712;p42"/>
          <p:cNvSpPr txBox="1">
            <a:spLocks noGrp="1"/>
          </p:cNvSpPr>
          <p:nvPr>
            <p:ph type="title" idx="9"/>
          </p:nvPr>
        </p:nvSpPr>
        <p:spPr>
          <a:xfrm flipH="1">
            <a:off x="4693253" y="3057629"/>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714" name="Google Shape;714;p42"/>
          <p:cNvSpPr txBox="1">
            <a:spLocks noGrp="1"/>
          </p:cNvSpPr>
          <p:nvPr>
            <p:ph type="subTitle" idx="14"/>
          </p:nvPr>
        </p:nvSpPr>
        <p:spPr>
          <a:xfrm>
            <a:off x="5486981" y="3179812"/>
            <a:ext cx="3404851"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成藥、醫師指示用藥。</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15" name="Google Shape;715;p42"/>
          <p:cNvSpPr txBox="1">
            <a:spLocks noGrp="1"/>
          </p:cNvSpPr>
          <p:nvPr>
            <p:ph type="subTitle" idx="15"/>
          </p:nvPr>
        </p:nvSpPr>
        <p:spPr>
          <a:xfrm>
            <a:off x="5273735" y="2010728"/>
            <a:ext cx="3064044"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藥癮治療、美容外科手術、預防性手術、</a:t>
            </a:r>
            <a:endParaRPr lang="en-US" altLang="zh-TW" b="1" dirty="0">
              <a:latin typeface="SetoFont" panose="02000600000000000000" pitchFamily="2" charset="-120"/>
              <a:ea typeface="SetoFont" panose="02000600000000000000" pitchFamily="2" charset="-120"/>
              <a:cs typeface="SetoFont" panose="02000600000000000000" pitchFamily="2" charset="-120"/>
            </a:endParaRPr>
          </a:p>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人工協助生殖手術。</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16" name="Google Shape;716;p42"/>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2"/>
          <p:cNvGrpSpPr/>
          <p:nvPr/>
        </p:nvGrpSpPr>
        <p:grpSpPr>
          <a:xfrm rot="-406465">
            <a:off x="3898154" y="206994"/>
            <a:ext cx="1287909" cy="344459"/>
            <a:chOff x="-1128125" y="1939975"/>
            <a:chExt cx="859776" cy="229952"/>
          </a:xfrm>
        </p:grpSpPr>
        <p:sp>
          <p:nvSpPr>
            <p:cNvPr id="725" name="Google Shape;725;p42"/>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2"/>
          <p:cNvSpPr/>
          <p:nvPr/>
        </p:nvSpPr>
        <p:spPr>
          <a:xfrm rot="-342006">
            <a:off x="304331" y="4390819"/>
            <a:ext cx="2168963" cy="401836"/>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rgbClr val="E4A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Grand Hotel"/>
                <a:ea typeface="Grand Hotel"/>
                <a:cs typeface="Grand Hotel"/>
                <a:sym typeface="Grand Hotel"/>
              </a:rPr>
              <a:t>Remember the moments</a:t>
            </a:r>
            <a:endParaRPr sz="1600">
              <a:solidFill>
                <a:schemeClr val="dk2"/>
              </a:solidFill>
              <a:latin typeface="Grand Hotel"/>
              <a:ea typeface="Grand Hotel"/>
              <a:cs typeface="Grand Hotel"/>
              <a:sym typeface="Grand Hotel"/>
            </a:endParaRPr>
          </a:p>
        </p:txBody>
      </p:sp>
      <p:grpSp>
        <p:nvGrpSpPr>
          <p:cNvPr id="879" name="Google Shape;879;p42"/>
          <p:cNvGrpSpPr/>
          <p:nvPr/>
        </p:nvGrpSpPr>
        <p:grpSpPr>
          <a:xfrm>
            <a:off x="7100000" y="338851"/>
            <a:ext cx="1430082" cy="1211194"/>
            <a:chOff x="7100000" y="338851"/>
            <a:chExt cx="1430082" cy="1211194"/>
          </a:xfrm>
        </p:grpSpPr>
        <p:sp>
          <p:nvSpPr>
            <p:cNvPr id="880" name="Google Shape;880;p42"/>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副標題 3"/>
          <p:cNvSpPr>
            <a:spLocks noGrp="1"/>
          </p:cNvSpPr>
          <p:nvPr>
            <p:ph type="subTitle" idx="6"/>
          </p:nvPr>
        </p:nvSpPr>
        <p:spPr>
          <a:xfrm>
            <a:off x="1828203" y="3206585"/>
            <a:ext cx="2244300" cy="459900"/>
          </a:xfrm>
        </p:spPr>
        <p:txBody>
          <a:bodyPr/>
          <a:lstStyle/>
          <a:p>
            <a:r>
              <a:rPr lang="zh-TW" altLang="en-US" b="1" dirty="0">
                <a:latin typeface="SetoFont" panose="02000600000000000000" pitchFamily="2" charset="-120"/>
                <a:ea typeface="SetoFont" panose="02000600000000000000" pitchFamily="2" charset="-120"/>
                <a:cs typeface="SetoFont" panose="02000600000000000000" pitchFamily="2" charset="-120"/>
              </a:rPr>
              <a:t>預防接種</a:t>
            </a:r>
          </a:p>
        </p:txBody>
      </p:sp>
    </p:spTree>
    <p:extLst>
      <p:ext uri="{BB962C8B-B14F-4D97-AF65-F5344CB8AC3E}">
        <p14:creationId xmlns:p14="http://schemas.microsoft.com/office/powerpoint/2010/main" val="63828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42"/>
          <p:cNvGrpSpPr/>
          <p:nvPr/>
        </p:nvGrpSpPr>
        <p:grpSpPr>
          <a:xfrm>
            <a:off x="2607325" y="351650"/>
            <a:ext cx="3838046" cy="1017677"/>
            <a:chOff x="2607325" y="351650"/>
            <a:chExt cx="3838046" cy="1017677"/>
          </a:xfrm>
        </p:grpSpPr>
        <p:sp>
          <p:nvSpPr>
            <p:cNvPr id="701" name="Google Shape;701;p42"/>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42"/>
          <p:cNvSpPr txBox="1">
            <a:spLocks noGrp="1"/>
          </p:cNvSpPr>
          <p:nvPr>
            <p:ph type="subTitle" idx="2"/>
          </p:nvPr>
        </p:nvSpPr>
        <p:spPr>
          <a:xfrm>
            <a:off x="2156870" y="2102061"/>
            <a:ext cx="2244300"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健康保險給付範圍之定義</a:t>
            </a:r>
          </a:p>
          <a:p>
            <a:pPr marL="0" lvl="0" indent="0" algn="l" rtl="0">
              <a:spcBef>
                <a:spcPts val="0"/>
              </a:spcBef>
              <a:spcAft>
                <a:spcPts val="0"/>
              </a:spcAft>
              <a:buNone/>
            </a:pPr>
            <a:endParaRPr lang="zh-TW" altLang="en-US" dirty="0">
              <a:latin typeface="SetoFont" panose="02000600000000000000" pitchFamily="2" charset="-120"/>
              <a:ea typeface="SetoFont" panose="02000600000000000000" pitchFamily="2" charset="-120"/>
              <a:cs typeface="SetoFont" panose="02000600000000000000" pitchFamily="2" charset="-120"/>
            </a:endParaRPr>
          </a:p>
        </p:txBody>
      </p:sp>
      <p:sp>
        <p:nvSpPr>
          <p:cNvPr id="706" name="Google Shape;706;p42"/>
          <p:cNvSpPr txBox="1">
            <a:spLocks noGrp="1"/>
          </p:cNvSpPr>
          <p:nvPr>
            <p:ph type="title" idx="3"/>
          </p:nvPr>
        </p:nvSpPr>
        <p:spPr>
          <a:xfrm>
            <a:off x="2979900" y="618200"/>
            <a:ext cx="3146100"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目錄</a:t>
            </a:r>
            <a:endParaRPr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sp>
        <p:nvSpPr>
          <p:cNvPr id="709" name="Google Shape;709;p42"/>
          <p:cNvSpPr txBox="1">
            <a:spLocks noGrp="1"/>
          </p:cNvSpPr>
          <p:nvPr>
            <p:ph type="subTitle" idx="6"/>
          </p:nvPr>
        </p:nvSpPr>
        <p:spPr>
          <a:xfrm>
            <a:off x="2170373" y="3130030"/>
            <a:ext cx="2244300"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健康保險給付範圍之類別</a:t>
            </a:r>
          </a:p>
        </p:txBody>
      </p:sp>
      <p:sp>
        <p:nvSpPr>
          <p:cNvPr id="714" name="Google Shape;714;p42"/>
          <p:cNvSpPr txBox="1">
            <a:spLocks noGrp="1"/>
          </p:cNvSpPr>
          <p:nvPr>
            <p:ph type="subTitle" idx="14"/>
          </p:nvPr>
        </p:nvSpPr>
        <p:spPr>
          <a:xfrm>
            <a:off x="5652443" y="1890554"/>
            <a:ext cx="2533565"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我國全民健康保險的給付範圍</a:t>
            </a:r>
            <a:endParaRPr dirty="0">
              <a:latin typeface="SetoFont" panose="02000600000000000000" pitchFamily="2" charset="-120"/>
              <a:ea typeface="SetoFont" panose="02000600000000000000" pitchFamily="2" charset="-120"/>
              <a:cs typeface="SetoFont" panose="02000600000000000000" pitchFamily="2" charset="-120"/>
            </a:endParaRPr>
          </a:p>
        </p:txBody>
      </p:sp>
      <p:sp>
        <p:nvSpPr>
          <p:cNvPr id="715" name="Google Shape;715;p42"/>
          <p:cNvSpPr txBox="1">
            <a:spLocks noGrp="1"/>
          </p:cNvSpPr>
          <p:nvPr>
            <p:ph type="subTitle" idx="15"/>
          </p:nvPr>
        </p:nvSpPr>
        <p:spPr>
          <a:xfrm>
            <a:off x="2170373" y="4225909"/>
            <a:ext cx="2244300"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健康保險給付範圍之標準</a:t>
            </a:r>
          </a:p>
        </p:txBody>
      </p:sp>
      <p:sp>
        <p:nvSpPr>
          <p:cNvPr id="716" name="Google Shape;716;p42"/>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2"/>
          <p:cNvGrpSpPr/>
          <p:nvPr/>
        </p:nvGrpSpPr>
        <p:grpSpPr>
          <a:xfrm rot="-406465">
            <a:off x="3898154" y="206994"/>
            <a:ext cx="1287909" cy="344459"/>
            <a:chOff x="-1128125" y="1939975"/>
            <a:chExt cx="859776" cy="229952"/>
          </a:xfrm>
        </p:grpSpPr>
        <p:sp>
          <p:nvSpPr>
            <p:cNvPr id="725" name="Google Shape;725;p42"/>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42"/>
          <p:cNvGrpSpPr/>
          <p:nvPr/>
        </p:nvGrpSpPr>
        <p:grpSpPr>
          <a:xfrm>
            <a:off x="7100000" y="338851"/>
            <a:ext cx="1430082" cy="1211194"/>
            <a:chOff x="7100000" y="338851"/>
            <a:chExt cx="1430082" cy="1211194"/>
          </a:xfrm>
        </p:grpSpPr>
        <p:sp>
          <p:nvSpPr>
            <p:cNvPr id="880" name="Google Shape;880;p42"/>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714;p42">
            <a:extLst>
              <a:ext uri="{FF2B5EF4-FFF2-40B4-BE49-F238E27FC236}">
                <a16:creationId xmlns:a16="http://schemas.microsoft.com/office/drawing/2014/main" id="{E31AD0A6-23F4-48EE-8C37-566A32332481}"/>
              </a:ext>
            </a:extLst>
          </p:cNvPr>
          <p:cNvSpPr txBox="1">
            <a:spLocks/>
          </p:cNvSpPr>
          <p:nvPr/>
        </p:nvSpPr>
        <p:spPr>
          <a:xfrm>
            <a:off x="5661646" y="3276614"/>
            <a:ext cx="2610271" cy="45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000"/>
              <a:buFont typeface="Anton"/>
              <a:buNone/>
              <a:defRPr sz="2500" b="0" i="0" u="none" strike="noStrike" cap="none">
                <a:solidFill>
                  <a:schemeClr val="dk2"/>
                </a:solidFill>
                <a:latin typeface="Grand Hotel"/>
                <a:ea typeface="Grand Hotel"/>
                <a:cs typeface="Grand Hotel"/>
                <a:sym typeface="Grand Hotel"/>
              </a:defRPr>
            </a:lvl1pPr>
            <a:lvl2pPr marL="914400" marR="0" lvl="1"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2pPr>
            <a:lvl3pPr marL="1371600" marR="0" lvl="2"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3pPr>
            <a:lvl4pPr marL="1828800" marR="0" lvl="3"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4pPr>
            <a:lvl5pPr marL="2286000" marR="0" lvl="4"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5pPr>
            <a:lvl6pPr marL="2743200" marR="0" lvl="5"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6pPr>
            <a:lvl7pPr marL="3200400" marR="0" lvl="6"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7pPr>
            <a:lvl8pPr marL="3657600" marR="0" lvl="7"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8pPr>
            <a:lvl9pPr marL="4114800" marR="0" lvl="8"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9p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健康保險給付之實例介紹</a:t>
            </a:r>
          </a:p>
          <a:p>
            <a:pPr marL="0" indent="0"/>
            <a:endParaRPr lang="en-US" dirty="0">
              <a:latin typeface="SetoFont" panose="02000600000000000000" pitchFamily="2" charset="-120"/>
              <a:ea typeface="SetoFont" panose="02000600000000000000" pitchFamily="2" charset="-120"/>
              <a:cs typeface="SetoFont" panose="02000600000000000000" pitchFamily="2" charset="-120"/>
            </a:endParaRPr>
          </a:p>
        </p:txBody>
      </p:sp>
      <p:sp>
        <p:nvSpPr>
          <p:cNvPr id="196" name="Google Shape;714;p42">
            <a:extLst>
              <a:ext uri="{FF2B5EF4-FFF2-40B4-BE49-F238E27FC236}">
                <a16:creationId xmlns:a16="http://schemas.microsoft.com/office/drawing/2014/main" id="{DCE0D15A-034E-448A-B455-6D0A8BE82C19}"/>
              </a:ext>
            </a:extLst>
          </p:cNvPr>
          <p:cNvSpPr txBox="1">
            <a:spLocks/>
          </p:cNvSpPr>
          <p:nvPr/>
        </p:nvSpPr>
        <p:spPr>
          <a:xfrm>
            <a:off x="5708230" y="4320132"/>
            <a:ext cx="2543988" cy="45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2000"/>
              <a:buFont typeface="Anton"/>
              <a:buNone/>
              <a:defRPr sz="2500" b="0" i="0" u="none" strike="noStrike" cap="none">
                <a:solidFill>
                  <a:schemeClr val="dk2"/>
                </a:solidFill>
                <a:latin typeface="Grand Hotel"/>
                <a:ea typeface="Grand Hotel"/>
                <a:cs typeface="Grand Hotel"/>
                <a:sym typeface="Grand Hotel"/>
              </a:defRPr>
            </a:lvl1pPr>
            <a:lvl2pPr marL="914400" marR="0" lvl="1"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2pPr>
            <a:lvl3pPr marL="1371600" marR="0" lvl="2"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3pPr>
            <a:lvl4pPr marL="1828800" marR="0" lvl="3"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4pPr>
            <a:lvl5pPr marL="2286000" marR="0" lvl="4"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5pPr>
            <a:lvl6pPr marL="2743200" marR="0" lvl="5"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6pPr>
            <a:lvl7pPr marL="3200400" marR="0" lvl="6"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7pPr>
            <a:lvl8pPr marL="3657600" marR="0" lvl="7"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8pPr>
            <a:lvl9pPr marL="4114800" marR="0" lvl="8"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9pPr>
          </a:lstStyle>
          <a:p>
            <a:pPr marL="0" lvl="0" indent="0" algn="l" rtl="0">
              <a:spcBef>
                <a:spcPts val="0"/>
              </a:spcBef>
              <a:spcAft>
                <a:spcPts val="0"/>
              </a:spcAft>
              <a:buNone/>
            </a:pPr>
            <a:r>
              <a:rPr lang="zh-TW" altLang="en-US" dirty="0">
                <a:latin typeface="SetoFont" panose="02000600000000000000" pitchFamily="2" charset="-120"/>
                <a:ea typeface="SetoFont" panose="02000600000000000000" pitchFamily="2" charset="-120"/>
                <a:cs typeface="SetoFont" panose="02000600000000000000" pitchFamily="2" charset="-120"/>
              </a:rPr>
              <a:t>健康保險給付的重要議題</a:t>
            </a:r>
          </a:p>
          <a:p>
            <a:pPr marL="0" indent="0"/>
            <a:endParaRPr lang="en-US" dirty="0">
              <a:latin typeface="SetoFont" panose="02000600000000000000" pitchFamily="2" charset="-120"/>
              <a:ea typeface="SetoFont" panose="02000600000000000000" pitchFamily="2" charset="-120"/>
              <a:cs typeface="SetoFont" panose="02000600000000000000" pitchFamily="2" charset="-120"/>
            </a:endParaRPr>
          </a:p>
        </p:txBody>
      </p:sp>
      <p:sp>
        <p:nvSpPr>
          <p:cNvPr id="203" name="Google Shape;2327;p62">
            <a:extLst>
              <a:ext uri="{FF2B5EF4-FFF2-40B4-BE49-F238E27FC236}">
                <a16:creationId xmlns:a16="http://schemas.microsoft.com/office/drawing/2014/main" id="{2D0A0DB2-E2E2-4803-98CD-7CB3638DC42F}"/>
              </a:ext>
            </a:extLst>
          </p:cNvPr>
          <p:cNvSpPr/>
          <p:nvPr/>
        </p:nvSpPr>
        <p:spPr>
          <a:xfrm rot="-9059">
            <a:off x="1316068" y="1772413"/>
            <a:ext cx="749231" cy="81866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1"/>
                </a:solidFill>
                <a:latin typeface="Grand Hotel"/>
                <a:ea typeface="Grand Hotel"/>
                <a:cs typeface="Grand Hotel"/>
                <a:sym typeface="Grand Hotel"/>
              </a:rPr>
              <a:t>01</a:t>
            </a:r>
            <a:endParaRPr sz="5000" dirty="0">
              <a:solidFill>
                <a:schemeClr val="accent1"/>
              </a:solidFill>
              <a:latin typeface="Grand Hotel"/>
              <a:ea typeface="Grand Hotel"/>
              <a:cs typeface="Grand Hotel"/>
              <a:sym typeface="Grand Hotel"/>
            </a:endParaRPr>
          </a:p>
        </p:txBody>
      </p:sp>
      <p:sp>
        <p:nvSpPr>
          <p:cNvPr id="204" name="Google Shape;2325;p62">
            <a:extLst>
              <a:ext uri="{FF2B5EF4-FFF2-40B4-BE49-F238E27FC236}">
                <a16:creationId xmlns:a16="http://schemas.microsoft.com/office/drawing/2014/main" id="{74E1329D-1EA4-4D27-932E-2AEE4BA45881}"/>
              </a:ext>
            </a:extLst>
          </p:cNvPr>
          <p:cNvSpPr/>
          <p:nvPr/>
        </p:nvSpPr>
        <p:spPr>
          <a:xfrm rot="-9059">
            <a:off x="1324464" y="4074519"/>
            <a:ext cx="749372" cy="765680"/>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1"/>
                </a:solidFill>
                <a:latin typeface="Grand Hotel"/>
                <a:ea typeface="Grand Hotel"/>
                <a:cs typeface="Grand Hotel"/>
                <a:sym typeface="Grand Hotel"/>
              </a:rPr>
              <a:t>03</a:t>
            </a:r>
            <a:endParaRPr sz="5000" dirty="0">
              <a:solidFill>
                <a:schemeClr val="accent1"/>
              </a:solidFill>
              <a:latin typeface="Grand Hotel"/>
              <a:ea typeface="Grand Hotel"/>
              <a:cs typeface="Grand Hotel"/>
              <a:sym typeface="Grand Hotel"/>
            </a:endParaRPr>
          </a:p>
        </p:txBody>
      </p:sp>
      <p:sp>
        <p:nvSpPr>
          <p:cNvPr id="205" name="Google Shape;2326;p62">
            <a:extLst>
              <a:ext uri="{FF2B5EF4-FFF2-40B4-BE49-F238E27FC236}">
                <a16:creationId xmlns:a16="http://schemas.microsoft.com/office/drawing/2014/main" id="{27F8B82A-D5BD-4BD0-9DB5-0CE6A87F0047}"/>
              </a:ext>
            </a:extLst>
          </p:cNvPr>
          <p:cNvSpPr/>
          <p:nvPr/>
        </p:nvSpPr>
        <p:spPr>
          <a:xfrm rot="-9059">
            <a:off x="4812203" y="1769894"/>
            <a:ext cx="749367" cy="767657"/>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1"/>
                </a:solidFill>
                <a:latin typeface="Grand Hotel"/>
                <a:ea typeface="Grand Hotel"/>
                <a:cs typeface="Grand Hotel"/>
                <a:sym typeface="Grand Hotel"/>
              </a:rPr>
              <a:t>04</a:t>
            </a:r>
            <a:endParaRPr sz="5000" dirty="0">
              <a:solidFill>
                <a:schemeClr val="accent1"/>
              </a:solidFill>
              <a:latin typeface="Grand Hotel"/>
              <a:ea typeface="Grand Hotel"/>
              <a:cs typeface="Grand Hotel"/>
              <a:sym typeface="Grand Hotel"/>
            </a:endParaRPr>
          </a:p>
        </p:txBody>
      </p:sp>
      <p:sp>
        <p:nvSpPr>
          <p:cNvPr id="206" name="Google Shape;2338;p62">
            <a:extLst>
              <a:ext uri="{FF2B5EF4-FFF2-40B4-BE49-F238E27FC236}">
                <a16:creationId xmlns:a16="http://schemas.microsoft.com/office/drawing/2014/main" id="{04FFBBD2-5469-4622-94C2-316F9915A52A}"/>
              </a:ext>
            </a:extLst>
          </p:cNvPr>
          <p:cNvSpPr/>
          <p:nvPr/>
        </p:nvSpPr>
        <p:spPr>
          <a:xfrm rot="-9059">
            <a:off x="1324536" y="2978522"/>
            <a:ext cx="749227" cy="82063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1"/>
                </a:solidFill>
                <a:latin typeface="Grand Hotel"/>
                <a:ea typeface="Grand Hotel"/>
                <a:cs typeface="Grand Hotel"/>
                <a:sym typeface="Grand Hotel"/>
              </a:rPr>
              <a:t>02</a:t>
            </a:r>
            <a:endParaRPr sz="5000" dirty="0">
              <a:solidFill>
                <a:schemeClr val="accent1"/>
              </a:solidFill>
              <a:latin typeface="Grand Hotel"/>
              <a:ea typeface="Grand Hotel"/>
              <a:cs typeface="Grand Hotel"/>
              <a:sym typeface="Grand Hotel"/>
            </a:endParaRPr>
          </a:p>
        </p:txBody>
      </p:sp>
      <p:sp>
        <p:nvSpPr>
          <p:cNvPr id="213" name="Google Shape;2326;p62">
            <a:extLst>
              <a:ext uri="{FF2B5EF4-FFF2-40B4-BE49-F238E27FC236}">
                <a16:creationId xmlns:a16="http://schemas.microsoft.com/office/drawing/2014/main" id="{8B60AFA3-741D-4068-873D-15961C028892}"/>
              </a:ext>
            </a:extLst>
          </p:cNvPr>
          <p:cNvSpPr/>
          <p:nvPr/>
        </p:nvSpPr>
        <p:spPr>
          <a:xfrm rot="-9059">
            <a:off x="4820817" y="2935513"/>
            <a:ext cx="749367" cy="767657"/>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5">
              <a:lumMod val="6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1"/>
                </a:solidFill>
                <a:latin typeface="Grand Hotel"/>
                <a:ea typeface="Grand Hotel"/>
                <a:cs typeface="Grand Hotel"/>
                <a:sym typeface="Grand Hotel"/>
              </a:rPr>
              <a:t>05</a:t>
            </a:r>
            <a:endParaRPr sz="5000" dirty="0">
              <a:solidFill>
                <a:schemeClr val="accent1"/>
              </a:solidFill>
              <a:latin typeface="Grand Hotel"/>
              <a:ea typeface="Grand Hotel"/>
              <a:cs typeface="Grand Hotel"/>
              <a:sym typeface="Grand Hotel"/>
            </a:endParaRPr>
          </a:p>
        </p:txBody>
      </p:sp>
      <p:sp>
        <p:nvSpPr>
          <p:cNvPr id="214" name="Google Shape;2326;p62">
            <a:extLst>
              <a:ext uri="{FF2B5EF4-FFF2-40B4-BE49-F238E27FC236}">
                <a16:creationId xmlns:a16="http://schemas.microsoft.com/office/drawing/2014/main" id="{ABDB12C3-673D-4582-A798-DB5EB322F934}"/>
              </a:ext>
            </a:extLst>
          </p:cNvPr>
          <p:cNvSpPr/>
          <p:nvPr/>
        </p:nvSpPr>
        <p:spPr>
          <a:xfrm rot="-9059">
            <a:off x="4837360" y="4011807"/>
            <a:ext cx="749367" cy="767657"/>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rgbClr val="7DB6B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solidFill>
                  <a:schemeClr val="accent1"/>
                </a:solidFill>
                <a:latin typeface="Grand Hotel"/>
                <a:ea typeface="Grand Hotel"/>
                <a:cs typeface="Grand Hotel"/>
                <a:sym typeface="Grand Hotel"/>
              </a:rPr>
              <a:t>06</a:t>
            </a:r>
            <a:endParaRPr sz="5000" dirty="0">
              <a:solidFill>
                <a:schemeClr val="accent1"/>
              </a:solidFill>
              <a:latin typeface="Grand Hotel"/>
              <a:ea typeface="Grand Hotel"/>
              <a:cs typeface="Grand Hotel"/>
              <a:sym typeface="Grand Hot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42"/>
          <p:cNvGrpSpPr/>
          <p:nvPr/>
        </p:nvGrpSpPr>
        <p:grpSpPr>
          <a:xfrm>
            <a:off x="2607325" y="351650"/>
            <a:ext cx="3838046" cy="1017677"/>
            <a:chOff x="2607325" y="351650"/>
            <a:chExt cx="3838046" cy="1017677"/>
          </a:xfrm>
        </p:grpSpPr>
        <p:sp>
          <p:nvSpPr>
            <p:cNvPr id="701" name="Google Shape;701;p42"/>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42"/>
          <p:cNvSpPr txBox="1">
            <a:spLocks noGrp="1"/>
          </p:cNvSpPr>
          <p:nvPr>
            <p:ph type="title"/>
          </p:nvPr>
        </p:nvSpPr>
        <p:spPr>
          <a:xfrm flipH="1">
            <a:off x="836246" y="1724600"/>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05</a:t>
            </a:r>
            <a:endParaRPr dirty="0"/>
          </a:p>
        </p:txBody>
      </p:sp>
      <p:sp>
        <p:nvSpPr>
          <p:cNvPr id="705" name="Google Shape;705;p42"/>
          <p:cNvSpPr txBox="1">
            <a:spLocks noGrp="1"/>
          </p:cNvSpPr>
          <p:nvPr>
            <p:ph type="subTitle" idx="2"/>
          </p:nvPr>
        </p:nvSpPr>
        <p:spPr>
          <a:xfrm>
            <a:off x="1441036" y="1918208"/>
            <a:ext cx="3136205"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屬於個人特別需求者</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06" name="Google Shape;706;p42"/>
          <p:cNvSpPr txBox="1">
            <a:spLocks noGrp="1"/>
          </p:cNvSpPr>
          <p:nvPr>
            <p:ph type="title" idx="3"/>
          </p:nvPr>
        </p:nvSpPr>
        <p:spPr>
          <a:xfrm>
            <a:off x="2568065" y="614483"/>
            <a:ext cx="3877306" cy="569400"/>
          </a:xfrm>
          <a:prstGeom prst="rect">
            <a:avLst/>
          </a:prstGeom>
        </p:spPr>
        <p:txBody>
          <a:bodyPr spcFirstLastPara="1" wrap="square" lIns="91425" tIns="91425" rIns="91425" bIns="91425" anchor="ctr" anchorCtr="0">
            <a:noAutofit/>
          </a:bodyPr>
          <a:lstStyle/>
          <a:p>
            <a:pPr lvl="0"/>
            <a:r>
              <a:rPr lang="zh-TW" altLang="en-US" sz="3600" dirty="0">
                <a:latin typeface="SetoFont" panose="02000600000000000000" pitchFamily="2" charset="-120"/>
                <a:ea typeface="SetoFont" panose="02000600000000000000" pitchFamily="2" charset="-120"/>
                <a:cs typeface="SetoFont" panose="02000600000000000000" pitchFamily="2" charset="-120"/>
              </a:rPr>
              <a:t>給付項目的限制</a:t>
            </a:r>
            <a:endParaRPr sz="3600" dirty="0">
              <a:latin typeface="SetoFont" panose="02000600000000000000" pitchFamily="2" charset="-120"/>
              <a:ea typeface="SetoFont" panose="02000600000000000000" pitchFamily="2" charset="-120"/>
              <a:cs typeface="SetoFont" panose="02000600000000000000" pitchFamily="2" charset="-120"/>
            </a:endParaRPr>
          </a:p>
        </p:txBody>
      </p:sp>
      <p:sp>
        <p:nvSpPr>
          <p:cNvPr id="707" name="Google Shape;707;p42"/>
          <p:cNvSpPr txBox="1">
            <a:spLocks noGrp="1"/>
          </p:cNvSpPr>
          <p:nvPr>
            <p:ph type="title" idx="4"/>
          </p:nvPr>
        </p:nvSpPr>
        <p:spPr>
          <a:xfrm flipH="1">
            <a:off x="836246" y="2905225"/>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06</a:t>
            </a:r>
            <a:endParaRPr dirty="0"/>
          </a:p>
        </p:txBody>
      </p:sp>
      <p:sp>
        <p:nvSpPr>
          <p:cNvPr id="710" name="Google Shape;710;p42"/>
          <p:cNvSpPr txBox="1">
            <a:spLocks noGrp="1"/>
          </p:cNvSpPr>
          <p:nvPr>
            <p:ph type="title" idx="7"/>
          </p:nvPr>
        </p:nvSpPr>
        <p:spPr>
          <a:xfrm flipH="1">
            <a:off x="4473112" y="1902407"/>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07</a:t>
            </a:r>
            <a:endParaRPr dirty="0"/>
          </a:p>
        </p:txBody>
      </p:sp>
      <p:sp>
        <p:nvSpPr>
          <p:cNvPr id="712" name="Google Shape;712;p42"/>
          <p:cNvSpPr txBox="1">
            <a:spLocks noGrp="1"/>
          </p:cNvSpPr>
          <p:nvPr>
            <p:ph type="title" idx="9"/>
          </p:nvPr>
        </p:nvSpPr>
        <p:spPr>
          <a:xfrm flipH="1">
            <a:off x="4473112" y="3083032"/>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08</a:t>
            </a:r>
            <a:endParaRPr dirty="0"/>
          </a:p>
        </p:txBody>
      </p:sp>
      <p:sp>
        <p:nvSpPr>
          <p:cNvPr id="714" name="Google Shape;714;p42"/>
          <p:cNvSpPr txBox="1">
            <a:spLocks noGrp="1"/>
          </p:cNvSpPr>
          <p:nvPr>
            <p:ph type="subTitle" idx="14"/>
          </p:nvPr>
        </p:nvSpPr>
        <p:spPr>
          <a:xfrm>
            <a:off x="5283775" y="3205215"/>
            <a:ext cx="3096344"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欠缺充分的實施條件與經驗者。</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15" name="Google Shape;715;p42"/>
          <p:cNvSpPr txBox="1">
            <a:spLocks noGrp="1"/>
          </p:cNvSpPr>
          <p:nvPr>
            <p:ph type="subTitle" idx="15"/>
          </p:nvPr>
        </p:nvSpPr>
        <p:spPr>
          <a:xfrm>
            <a:off x="5316074" y="2069999"/>
            <a:ext cx="3064044"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效果尚待評估而需衛生主管機關特別監督管理者。</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16" name="Google Shape;716;p42"/>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2"/>
          <p:cNvGrpSpPr/>
          <p:nvPr/>
        </p:nvGrpSpPr>
        <p:grpSpPr>
          <a:xfrm rot="-406465">
            <a:off x="3898154" y="206994"/>
            <a:ext cx="1287909" cy="344459"/>
            <a:chOff x="-1128125" y="1939975"/>
            <a:chExt cx="859776" cy="229952"/>
          </a:xfrm>
        </p:grpSpPr>
        <p:sp>
          <p:nvSpPr>
            <p:cNvPr id="725" name="Google Shape;725;p42"/>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2"/>
          <p:cNvSpPr/>
          <p:nvPr/>
        </p:nvSpPr>
        <p:spPr>
          <a:xfrm rot="-342006">
            <a:off x="304331" y="4390819"/>
            <a:ext cx="2168963" cy="401836"/>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rgbClr val="E4A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Grand Hotel"/>
                <a:ea typeface="Grand Hotel"/>
                <a:cs typeface="Grand Hotel"/>
                <a:sym typeface="Grand Hotel"/>
              </a:rPr>
              <a:t>Remember the moments</a:t>
            </a:r>
            <a:endParaRPr sz="1600">
              <a:solidFill>
                <a:schemeClr val="dk2"/>
              </a:solidFill>
              <a:latin typeface="Grand Hotel"/>
              <a:ea typeface="Grand Hotel"/>
              <a:cs typeface="Grand Hotel"/>
              <a:sym typeface="Grand Hotel"/>
            </a:endParaRPr>
          </a:p>
        </p:txBody>
      </p:sp>
      <p:grpSp>
        <p:nvGrpSpPr>
          <p:cNvPr id="879" name="Google Shape;879;p42"/>
          <p:cNvGrpSpPr/>
          <p:nvPr/>
        </p:nvGrpSpPr>
        <p:grpSpPr>
          <a:xfrm>
            <a:off x="7100000" y="338851"/>
            <a:ext cx="1430082" cy="1211194"/>
            <a:chOff x="7100000" y="338851"/>
            <a:chExt cx="1430082" cy="1211194"/>
          </a:xfrm>
        </p:grpSpPr>
        <p:sp>
          <p:nvSpPr>
            <p:cNvPr id="880" name="Google Shape;880;p42"/>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副標題 3"/>
          <p:cNvSpPr>
            <a:spLocks noGrp="1"/>
          </p:cNvSpPr>
          <p:nvPr>
            <p:ph type="subTitle" idx="6"/>
          </p:nvPr>
        </p:nvSpPr>
        <p:spPr>
          <a:xfrm>
            <a:off x="1404865" y="3130384"/>
            <a:ext cx="3153710" cy="459900"/>
          </a:xfrm>
        </p:spPr>
        <p:txBody>
          <a:bodyPr/>
          <a:lstStyle/>
          <a:p>
            <a:r>
              <a:rPr lang="zh-TW" altLang="en-US" b="1" dirty="0">
                <a:latin typeface="SetoFont" panose="02000600000000000000" pitchFamily="2" charset="-120"/>
                <a:ea typeface="SetoFont" panose="02000600000000000000" pitchFamily="2" charset="-120"/>
                <a:cs typeface="SetoFont" panose="02000600000000000000" pitchFamily="2" charset="-120"/>
              </a:rPr>
              <a:t>配合無償性制度者</a:t>
            </a:r>
          </a:p>
        </p:txBody>
      </p:sp>
    </p:spTree>
    <p:extLst>
      <p:ext uri="{BB962C8B-B14F-4D97-AF65-F5344CB8AC3E}">
        <p14:creationId xmlns:p14="http://schemas.microsoft.com/office/powerpoint/2010/main" val="283121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42"/>
          <p:cNvGrpSpPr/>
          <p:nvPr/>
        </p:nvGrpSpPr>
        <p:grpSpPr>
          <a:xfrm>
            <a:off x="2607325" y="351650"/>
            <a:ext cx="3838046" cy="1017677"/>
            <a:chOff x="2607325" y="351650"/>
            <a:chExt cx="3838046" cy="1017677"/>
          </a:xfrm>
        </p:grpSpPr>
        <p:sp>
          <p:nvSpPr>
            <p:cNvPr id="701" name="Google Shape;701;p42"/>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42"/>
          <p:cNvSpPr txBox="1">
            <a:spLocks noGrp="1"/>
          </p:cNvSpPr>
          <p:nvPr>
            <p:ph type="title"/>
          </p:nvPr>
        </p:nvSpPr>
        <p:spPr>
          <a:xfrm flipH="1">
            <a:off x="633044" y="1724600"/>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09</a:t>
            </a:r>
            <a:endParaRPr dirty="0"/>
          </a:p>
        </p:txBody>
      </p:sp>
      <p:sp>
        <p:nvSpPr>
          <p:cNvPr id="705" name="Google Shape;705;p42"/>
          <p:cNvSpPr txBox="1">
            <a:spLocks noGrp="1"/>
          </p:cNvSpPr>
          <p:nvPr>
            <p:ph type="subTitle" idx="2"/>
          </p:nvPr>
        </p:nvSpPr>
        <p:spPr>
          <a:xfrm>
            <a:off x="1237834" y="1918208"/>
            <a:ext cx="3136205"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管灌飲食以外的膳食</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06" name="Google Shape;706;p42"/>
          <p:cNvSpPr txBox="1">
            <a:spLocks noGrp="1"/>
          </p:cNvSpPr>
          <p:nvPr>
            <p:ph type="title" idx="3"/>
          </p:nvPr>
        </p:nvSpPr>
        <p:spPr>
          <a:xfrm>
            <a:off x="2568065" y="614483"/>
            <a:ext cx="3877306" cy="569400"/>
          </a:xfrm>
          <a:prstGeom prst="rect">
            <a:avLst/>
          </a:prstGeom>
        </p:spPr>
        <p:txBody>
          <a:bodyPr spcFirstLastPara="1" wrap="square" lIns="91425" tIns="91425" rIns="91425" bIns="91425" anchor="ctr" anchorCtr="0">
            <a:noAutofit/>
          </a:bodyPr>
          <a:lstStyle/>
          <a:p>
            <a:pPr lvl="0"/>
            <a:r>
              <a:rPr lang="zh-TW" altLang="en-US" sz="3600" dirty="0">
                <a:latin typeface="SetoFont" panose="02000600000000000000" pitchFamily="2" charset="-120"/>
                <a:ea typeface="SetoFont" panose="02000600000000000000" pitchFamily="2" charset="-120"/>
                <a:cs typeface="SetoFont" panose="02000600000000000000" pitchFamily="2" charset="-120"/>
              </a:rPr>
              <a:t>給付項目的限制</a:t>
            </a:r>
            <a:endParaRPr sz="3600" dirty="0">
              <a:latin typeface="SetoFont" panose="02000600000000000000" pitchFamily="2" charset="-120"/>
              <a:ea typeface="SetoFont" panose="02000600000000000000" pitchFamily="2" charset="-120"/>
              <a:cs typeface="SetoFont" panose="02000600000000000000" pitchFamily="2" charset="-120"/>
            </a:endParaRPr>
          </a:p>
        </p:txBody>
      </p:sp>
      <p:sp>
        <p:nvSpPr>
          <p:cNvPr id="707" name="Google Shape;707;p42"/>
          <p:cNvSpPr txBox="1">
            <a:spLocks noGrp="1"/>
          </p:cNvSpPr>
          <p:nvPr>
            <p:ph type="title" idx="4"/>
          </p:nvPr>
        </p:nvSpPr>
        <p:spPr>
          <a:xfrm flipH="1">
            <a:off x="633044" y="2905225"/>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10</a:t>
            </a:r>
            <a:endParaRPr dirty="0"/>
          </a:p>
        </p:txBody>
      </p:sp>
      <p:sp>
        <p:nvSpPr>
          <p:cNvPr id="710" name="Google Shape;710;p42"/>
          <p:cNvSpPr txBox="1">
            <a:spLocks noGrp="1"/>
          </p:cNvSpPr>
          <p:nvPr>
            <p:ph type="title" idx="7"/>
          </p:nvPr>
        </p:nvSpPr>
        <p:spPr>
          <a:xfrm flipH="1">
            <a:off x="4422316" y="1849295"/>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11</a:t>
            </a:r>
            <a:endParaRPr dirty="0"/>
          </a:p>
        </p:txBody>
      </p:sp>
      <p:sp>
        <p:nvSpPr>
          <p:cNvPr id="712" name="Google Shape;712;p42"/>
          <p:cNvSpPr txBox="1">
            <a:spLocks noGrp="1"/>
          </p:cNvSpPr>
          <p:nvPr>
            <p:ph type="title" idx="9"/>
          </p:nvPr>
        </p:nvSpPr>
        <p:spPr>
          <a:xfrm flipH="1">
            <a:off x="4422316" y="3168468"/>
            <a:ext cx="862200" cy="9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12</a:t>
            </a:r>
            <a:endParaRPr dirty="0"/>
          </a:p>
        </p:txBody>
      </p:sp>
      <p:sp>
        <p:nvSpPr>
          <p:cNvPr id="714" name="Google Shape;714;p42"/>
          <p:cNvSpPr txBox="1">
            <a:spLocks noGrp="1"/>
          </p:cNvSpPr>
          <p:nvPr>
            <p:ph type="subTitle" idx="14"/>
          </p:nvPr>
        </p:nvSpPr>
        <p:spPr>
          <a:xfrm>
            <a:off x="5086606" y="3642251"/>
            <a:ext cx="3096344" cy="4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其他由保險人擬定，經建保會審議，報主管機關核定公告之診療服務及藥品。</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15" name="Google Shape;715;p42"/>
          <p:cNvSpPr txBox="1">
            <a:spLocks noGrp="1"/>
          </p:cNvSpPr>
          <p:nvPr>
            <p:ph type="subTitle" idx="15"/>
          </p:nvPr>
        </p:nvSpPr>
        <p:spPr>
          <a:xfrm>
            <a:off x="5082516" y="2016887"/>
            <a:ext cx="3064044" cy="46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latin typeface="SetoFont" panose="02000600000000000000" pitchFamily="2" charset="-120"/>
                <a:ea typeface="SetoFont" panose="02000600000000000000" pitchFamily="2" charset="-120"/>
                <a:cs typeface="SetoFont" panose="02000600000000000000" pitchFamily="2" charset="-120"/>
              </a:rPr>
              <a:t>雖與疾病治療或健康促進有關，但價格彈性大而有濫用之虞。</a:t>
            </a:r>
            <a:endParaRPr b="1" dirty="0">
              <a:latin typeface="SetoFont" panose="02000600000000000000" pitchFamily="2" charset="-120"/>
              <a:ea typeface="SetoFont" panose="02000600000000000000" pitchFamily="2" charset="-120"/>
              <a:cs typeface="SetoFont" panose="02000600000000000000" pitchFamily="2" charset="-120"/>
            </a:endParaRPr>
          </a:p>
        </p:txBody>
      </p:sp>
      <p:sp>
        <p:nvSpPr>
          <p:cNvPr id="716" name="Google Shape;716;p42"/>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 name="Google Shape;724;p42"/>
          <p:cNvGrpSpPr/>
          <p:nvPr/>
        </p:nvGrpSpPr>
        <p:grpSpPr>
          <a:xfrm rot="-406465">
            <a:off x="3898154" y="206994"/>
            <a:ext cx="1287909" cy="344459"/>
            <a:chOff x="-1128125" y="1939975"/>
            <a:chExt cx="859776" cy="229952"/>
          </a:xfrm>
        </p:grpSpPr>
        <p:sp>
          <p:nvSpPr>
            <p:cNvPr id="725" name="Google Shape;725;p42"/>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2"/>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2"/>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2"/>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2"/>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2"/>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2"/>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2"/>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2"/>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2"/>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2"/>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2"/>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2"/>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2"/>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2"/>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2"/>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2"/>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2"/>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2"/>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2"/>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2"/>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2"/>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2"/>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2"/>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2"/>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2"/>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2"/>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2"/>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2"/>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2"/>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2"/>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2"/>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2"/>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2"/>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2"/>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2"/>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2"/>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2"/>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2"/>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2"/>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2"/>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2"/>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2"/>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2"/>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2"/>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2"/>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2"/>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2"/>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2"/>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2"/>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2"/>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2"/>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2"/>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2"/>
          <p:cNvSpPr/>
          <p:nvPr/>
        </p:nvSpPr>
        <p:spPr>
          <a:xfrm rot="-342006">
            <a:off x="304331" y="4390819"/>
            <a:ext cx="2168963" cy="401836"/>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rgbClr val="E4A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Grand Hotel"/>
                <a:ea typeface="Grand Hotel"/>
                <a:cs typeface="Grand Hotel"/>
                <a:sym typeface="Grand Hotel"/>
              </a:rPr>
              <a:t>Remember the moments</a:t>
            </a:r>
            <a:endParaRPr sz="1600">
              <a:solidFill>
                <a:schemeClr val="dk2"/>
              </a:solidFill>
              <a:latin typeface="Grand Hotel"/>
              <a:ea typeface="Grand Hotel"/>
              <a:cs typeface="Grand Hotel"/>
              <a:sym typeface="Grand Hotel"/>
            </a:endParaRPr>
          </a:p>
        </p:txBody>
      </p:sp>
      <p:grpSp>
        <p:nvGrpSpPr>
          <p:cNvPr id="879" name="Google Shape;879;p42"/>
          <p:cNvGrpSpPr/>
          <p:nvPr/>
        </p:nvGrpSpPr>
        <p:grpSpPr>
          <a:xfrm>
            <a:off x="7100000" y="338851"/>
            <a:ext cx="1430082" cy="1211194"/>
            <a:chOff x="7100000" y="338851"/>
            <a:chExt cx="1430082" cy="1211194"/>
          </a:xfrm>
        </p:grpSpPr>
        <p:sp>
          <p:nvSpPr>
            <p:cNvPr id="880" name="Google Shape;880;p42"/>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副標題 3"/>
          <p:cNvSpPr>
            <a:spLocks noGrp="1"/>
          </p:cNvSpPr>
          <p:nvPr>
            <p:ph type="subTitle" idx="6"/>
          </p:nvPr>
        </p:nvSpPr>
        <p:spPr>
          <a:xfrm>
            <a:off x="1086277" y="3075806"/>
            <a:ext cx="3365215" cy="459900"/>
          </a:xfrm>
        </p:spPr>
        <p:txBody>
          <a:bodyPr/>
          <a:lstStyle/>
          <a:p>
            <a:r>
              <a:rPr lang="zh-TW" altLang="en-US" b="1" dirty="0">
                <a:latin typeface="SetoFont" panose="02000600000000000000" pitchFamily="2" charset="-120"/>
                <a:ea typeface="SetoFont" panose="02000600000000000000" pitchFamily="2" charset="-120"/>
                <a:cs typeface="SetoFont" panose="02000600000000000000" pitchFamily="2" charset="-120"/>
              </a:rPr>
              <a:t>病人交通費及掛號費</a:t>
            </a:r>
          </a:p>
        </p:txBody>
      </p:sp>
    </p:spTree>
    <p:extLst>
      <p:ext uri="{BB962C8B-B14F-4D97-AF65-F5344CB8AC3E}">
        <p14:creationId xmlns:p14="http://schemas.microsoft.com/office/powerpoint/2010/main" val="220040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5" name="Google Shape;905;p43"/>
          <p:cNvSpPr txBox="1">
            <a:spLocks noGrp="1"/>
          </p:cNvSpPr>
          <p:nvPr>
            <p:ph type="title"/>
          </p:nvPr>
        </p:nvSpPr>
        <p:spPr>
          <a:xfrm flipH="1">
            <a:off x="2952888" y="1167475"/>
            <a:ext cx="3238200" cy="1213500"/>
          </a:xfrm>
          <a:prstGeom prst="rect">
            <a:avLst/>
          </a:prstGeom>
        </p:spPr>
        <p:txBody>
          <a:bodyPr spcFirstLastPara="1" wrap="square" lIns="91425" tIns="91425" rIns="91425" bIns="91425" anchor="ctr" anchorCtr="0">
            <a:noAutofit/>
          </a:bodyPr>
          <a:lstStyle/>
          <a:p>
            <a:r>
              <a:rPr lang="en" altLang="zh-TW" dirty="0">
                <a:solidFill>
                  <a:schemeClr val="accent5">
                    <a:lumMod val="50000"/>
                  </a:schemeClr>
                </a:solidFill>
              </a:rPr>
              <a:t>05</a:t>
            </a:r>
            <a:endParaRPr dirty="0"/>
          </a:p>
        </p:txBody>
      </p:sp>
      <p:sp>
        <p:nvSpPr>
          <p:cNvPr id="906" name="Google Shape;906;p43"/>
          <p:cNvSpPr txBox="1">
            <a:spLocks noGrp="1"/>
          </p:cNvSpPr>
          <p:nvPr>
            <p:ph type="title" idx="2"/>
          </p:nvPr>
        </p:nvSpPr>
        <p:spPr>
          <a:xfrm>
            <a:off x="2978289" y="3002720"/>
            <a:ext cx="3238200" cy="842100"/>
          </a:xfrm>
          <a:prstGeom prst="rect">
            <a:avLst/>
          </a:prstGeom>
        </p:spPr>
        <p:txBody>
          <a:bodyPr spcFirstLastPara="1" wrap="square" lIns="91425" tIns="91425" rIns="91425" bIns="91425" anchor="ctr" anchorCtr="0">
            <a:noAutofit/>
          </a:bodyPr>
          <a:lstStyle/>
          <a:p>
            <a:r>
              <a:rPr lang="zh-TW" altLang="en-US" sz="4000" dirty="0">
                <a:latin typeface="SetoFont" panose="02000600000000000000" pitchFamily="2" charset="-120"/>
                <a:ea typeface="SetoFont" panose="02000600000000000000" pitchFamily="2" charset="-120"/>
                <a:cs typeface="SetoFont" panose="02000600000000000000" pitchFamily="2" charset="-120"/>
              </a:rPr>
              <a:t>健康保險給付之實例介紹</a:t>
            </a:r>
            <a:br>
              <a:rPr lang="zh-TW" altLang="en-US" sz="4000" dirty="0">
                <a:latin typeface="SetoFont" panose="02000600000000000000" pitchFamily="2" charset="-120"/>
                <a:ea typeface="SetoFont" panose="02000600000000000000" pitchFamily="2" charset="-120"/>
                <a:cs typeface="SetoFont" panose="02000600000000000000" pitchFamily="2" charset="-120"/>
              </a:rPr>
            </a:br>
            <a:br>
              <a:rPr lang="zh-TW" altLang="en-US" sz="4000" dirty="0">
                <a:latin typeface="SetoFont" panose="02000600000000000000" pitchFamily="2" charset="-120"/>
                <a:ea typeface="SetoFont" panose="02000600000000000000" pitchFamily="2" charset="-120"/>
                <a:cs typeface="SetoFont" panose="02000600000000000000" pitchFamily="2" charset="-120"/>
              </a:rPr>
            </a:br>
            <a:endParaRPr lang="zh-TW" altLang="en-US" sz="4000" dirty="0"/>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Grand Hotel"/>
                <a:ea typeface="Grand Hotel"/>
                <a:cs typeface="Grand Hotel"/>
                <a:sym typeface="Grand Hotel"/>
              </a:rPr>
              <a:t>These are the objectives</a:t>
            </a:r>
            <a:endParaRPr sz="1800">
              <a:solidFill>
                <a:schemeClr val="dk2"/>
              </a:solidFill>
              <a:latin typeface="Grand Hotel"/>
              <a:ea typeface="Grand Hotel"/>
              <a:cs typeface="Grand Hotel"/>
              <a:sym typeface="Grand Hotel"/>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944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713163" y="182827"/>
            <a:ext cx="4834133" cy="1022737"/>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8" name="Google Shape;2478;p64"/>
          <p:cNvSpPr txBox="1">
            <a:spLocks noGrp="1"/>
          </p:cNvSpPr>
          <p:nvPr>
            <p:ph type="title"/>
          </p:nvPr>
        </p:nvSpPr>
        <p:spPr>
          <a:xfrm>
            <a:off x="472328" y="478594"/>
            <a:ext cx="525658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-OECD</a:t>
            </a: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國家之健康保險不給付項目</a:t>
            </a:r>
            <a:endParaRPr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grpSp>
        <p:nvGrpSpPr>
          <p:cNvPr id="2489" name="Google Shape;2489;p64"/>
          <p:cNvGrpSpPr/>
          <p:nvPr/>
        </p:nvGrpSpPr>
        <p:grpSpPr>
          <a:xfrm rot="329606">
            <a:off x="2146866" y="101168"/>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群組 11"/>
          <p:cNvGrpSpPr/>
          <p:nvPr/>
        </p:nvGrpSpPr>
        <p:grpSpPr>
          <a:xfrm>
            <a:off x="2533656" y="1698237"/>
            <a:ext cx="4924025" cy="3293072"/>
            <a:chOff x="2555776" y="1582934"/>
            <a:chExt cx="4924025" cy="3293072"/>
          </a:xfrm>
        </p:grpSpPr>
        <p:pic>
          <p:nvPicPr>
            <p:cNvPr id="1027" name="Picture 3" descr="C:\Users\劉芳瑜\Downloads\279170.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7" t="5808" r="3566" b="5331"/>
            <a:stretch/>
          </p:blipFill>
          <p:spPr bwMode="auto">
            <a:xfrm>
              <a:off x="2555776" y="1582934"/>
              <a:ext cx="4503690" cy="3293072"/>
            </a:xfrm>
            <a:prstGeom prst="rect">
              <a:avLst/>
            </a:prstGeom>
            <a:noFill/>
            <a:extLst>
              <a:ext uri="{909E8E84-426E-40DD-AFC4-6F175D3DCCD1}">
                <a14:hiddenFill xmlns:a14="http://schemas.microsoft.com/office/drawing/2010/main">
                  <a:solidFill>
                    <a:srgbClr val="FFFFFF"/>
                  </a:solidFill>
                </a14:hiddenFill>
              </a:ext>
            </a:extLst>
          </p:spPr>
        </p:pic>
        <p:grpSp>
          <p:nvGrpSpPr>
            <p:cNvPr id="2464" name="Google Shape;2464;p64"/>
            <p:cNvGrpSpPr/>
            <p:nvPr/>
          </p:nvGrpSpPr>
          <p:grpSpPr>
            <a:xfrm rot="2070917">
              <a:off x="6263327" y="1621780"/>
              <a:ext cx="1216474" cy="363607"/>
              <a:chOff x="1616851" y="4296375"/>
              <a:chExt cx="5910276" cy="311472"/>
            </a:xfrm>
          </p:grpSpPr>
          <p:sp>
            <p:nvSpPr>
              <p:cNvPr id="2465" name="Google Shape;2465;p64"/>
              <p:cNvSpPr/>
              <p:nvPr/>
            </p:nvSpPr>
            <p:spPr>
              <a:xfrm>
                <a:off x="1616851" y="4296375"/>
                <a:ext cx="5910276" cy="311472"/>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4"/>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4"/>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4"/>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4"/>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4"/>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4"/>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群組 10"/>
          <p:cNvGrpSpPr/>
          <p:nvPr/>
        </p:nvGrpSpPr>
        <p:grpSpPr>
          <a:xfrm>
            <a:off x="3187486" y="2685292"/>
            <a:ext cx="2340311" cy="1985955"/>
            <a:chOff x="3206986" y="2549307"/>
            <a:chExt cx="2340311" cy="1985955"/>
          </a:xfrm>
        </p:grpSpPr>
        <p:sp>
          <p:nvSpPr>
            <p:cNvPr id="8" name="圓角矩形 7"/>
            <p:cNvSpPr/>
            <p:nvPr/>
          </p:nvSpPr>
          <p:spPr>
            <a:xfrm>
              <a:off x="4035129" y="2549307"/>
              <a:ext cx="1224136"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圓角矩形 82"/>
            <p:cNvSpPr/>
            <p:nvPr/>
          </p:nvSpPr>
          <p:spPr>
            <a:xfrm>
              <a:off x="5187257" y="2765331"/>
              <a:ext cx="317658"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圓角矩形 83"/>
            <p:cNvSpPr/>
            <p:nvPr/>
          </p:nvSpPr>
          <p:spPr>
            <a:xfrm>
              <a:off x="3213415" y="3023094"/>
              <a:ext cx="317658"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圓角矩形 84"/>
            <p:cNvSpPr/>
            <p:nvPr/>
          </p:nvSpPr>
          <p:spPr>
            <a:xfrm>
              <a:off x="4285251" y="3023094"/>
              <a:ext cx="317658"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圓角矩形 85"/>
            <p:cNvSpPr/>
            <p:nvPr/>
          </p:nvSpPr>
          <p:spPr>
            <a:xfrm>
              <a:off x="3243041" y="3671166"/>
              <a:ext cx="671799"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圓角矩形 86"/>
            <p:cNvSpPr/>
            <p:nvPr/>
          </p:nvSpPr>
          <p:spPr>
            <a:xfrm>
              <a:off x="3206986" y="4349507"/>
              <a:ext cx="317658"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圓角矩形 88"/>
            <p:cNvSpPr/>
            <p:nvPr/>
          </p:nvSpPr>
          <p:spPr>
            <a:xfrm>
              <a:off x="5229639" y="4133483"/>
              <a:ext cx="317658" cy="1857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81" name="Google Shape;2481;p64"/>
          <p:cNvSpPr txBox="1">
            <a:spLocks noGrp="1"/>
          </p:cNvSpPr>
          <p:nvPr>
            <p:ph type="subTitle" idx="3"/>
          </p:nvPr>
        </p:nvSpPr>
        <p:spPr>
          <a:xfrm>
            <a:off x="716300" y="1160371"/>
            <a:ext cx="7892420"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根據經濟合作暨發展組織</a:t>
            </a:r>
            <a:r>
              <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(OECD)</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的統計，世界各國的健保給付範圍皆有所不同。</a:t>
            </a:r>
            <a:endParaRPr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pic>
        <p:nvPicPr>
          <p:cNvPr id="1031" name="Picture 7" descr="補聴器のイラスト（耳掛け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78" y="3612830"/>
            <a:ext cx="1339765" cy="12325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入れ歯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05342" y="1909741"/>
            <a:ext cx="1256748" cy="1279132"/>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車椅子のイラスト「青」"/>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801" y="3273640"/>
            <a:ext cx="1540839" cy="171968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眼鏡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3989" y="1950242"/>
            <a:ext cx="1566741" cy="1081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586159" y="369094"/>
            <a:ext cx="48498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2478" name="Google Shape;2478;p64"/>
          <p:cNvSpPr txBox="1">
            <a:spLocks noGrp="1"/>
          </p:cNvSpPr>
          <p:nvPr>
            <p:ph type="title"/>
          </p:nvPr>
        </p:nvSpPr>
        <p:spPr>
          <a:xfrm>
            <a:off x="399573" y="504647"/>
            <a:ext cx="525658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-OECD</a:t>
            </a: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國家之健康保險不給付項目</a:t>
            </a:r>
            <a:endParaRPr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grpSp>
        <p:nvGrpSpPr>
          <p:cNvPr id="2489" name="Google Shape;2489;p64"/>
          <p:cNvGrpSpPr/>
          <p:nvPr/>
        </p:nvGrpSpPr>
        <p:grpSpPr>
          <a:xfrm rot="329606">
            <a:off x="2293325" y="162840"/>
            <a:ext cx="1182619" cy="399622"/>
            <a:chOff x="3417200" y="1439125"/>
            <a:chExt cx="1336650" cy="451671"/>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etoFont" panose="02000600000000000000" pitchFamily="2" charset="-120"/>
                <a:ea typeface="SetoFont" panose="02000600000000000000" pitchFamily="2" charset="-120"/>
                <a:cs typeface="SetoFont" panose="02000600000000000000" pitchFamily="2" charset="-120"/>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1" name="Google Shape;2501;p64"/>
            <p:cNvSpPr/>
            <p:nvPr/>
          </p:nvSpPr>
          <p:spPr>
            <a:xfrm>
              <a:off x="4466477" y="1843773"/>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2481" name="Google Shape;2481;p64"/>
          <p:cNvSpPr txBox="1">
            <a:spLocks noGrp="1"/>
          </p:cNvSpPr>
          <p:nvPr>
            <p:ph type="subTitle" idx="3"/>
          </p:nvPr>
        </p:nvSpPr>
        <p:spPr>
          <a:xfrm>
            <a:off x="1771587" y="2539693"/>
            <a:ext cx="7892420"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註</a:t>
            </a:r>
            <a:r>
              <a:rPr lang="zh-TW" altLang="en-US" sz="18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溫泉醫療：用來療傷，有殺菌促癒合，有些還有益肺的效果</a:t>
            </a:r>
            <a:endParaRPr lang="en-US" altLang="zh-TW" sz="18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graphicFrame>
        <p:nvGraphicFramePr>
          <p:cNvPr id="3" name="表格 2"/>
          <p:cNvGraphicFramePr>
            <a:graphicFrameLocks noGrp="1"/>
          </p:cNvGraphicFramePr>
          <p:nvPr>
            <p:extLst>
              <p:ext uri="{D42A27DB-BD31-4B8C-83A1-F6EECF244321}">
                <p14:modId xmlns:p14="http://schemas.microsoft.com/office/powerpoint/2010/main" val="168359019"/>
              </p:ext>
            </p:extLst>
          </p:nvPr>
        </p:nvGraphicFramePr>
        <p:xfrm>
          <a:off x="1979712" y="1291681"/>
          <a:ext cx="5073021" cy="1371600"/>
        </p:xfrm>
        <a:graphic>
          <a:graphicData uri="http://schemas.openxmlformats.org/drawingml/2006/table">
            <a:tbl>
              <a:tblPr firstRow="1" bandRow="1"/>
              <a:tblGrid>
                <a:gridCol w="3091821">
                  <a:extLst>
                    <a:ext uri="{9D8B030D-6E8A-4147-A177-3AD203B41FA5}">
                      <a16:colId xmlns:a16="http://schemas.microsoft.com/office/drawing/2014/main" val="20000"/>
                    </a:ext>
                  </a:extLst>
                </a:gridCol>
                <a:gridCol w="948267">
                  <a:extLst>
                    <a:ext uri="{9D8B030D-6E8A-4147-A177-3AD203B41FA5}">
                      <a16:colId xmlns:a16="http://schemas.microsoft.com/office/drawing/2014/main" val="20001"/>
                    </a:ext>
                  </a:extLst>
                </a:gridCol>
                <a:gridCol w="1032933">
                  <a:extLst>
                    <a:ext uri="{9D8B030D-6E8A-4147-A177-3AD203B41FA5}">
                      <a16:colId xmlns:a16="http://schemas.microsoft.com/office/drawing/2014/main" val="20002"/>
                    </a:ext>
                  </a:extLst>
                </a:gridCol>
              </a:tblGrid>
              <a:tr h="0">
                <a:tc>
                  <a:txBody>
                    <a:bodyPr/>
                    <a:lstStyle/>
                    <a:p>
                      <a:pPr algn="l"/>
                      <a:endParaRPr lang="zh-TW" altLang="en-US" sz="2000" b="0" dirty="0">
                        <a:latin typeface="SetoFont" panose="02000600000000000000" pitchFamily="2" charset="-120"/>
                        <a:ea typeface="SetoFont" panose="02000600000000000000" pitchFamily="2" charset="-120"/>
                        <a:cs typeface="SetoFont" panose="02000600000000000000" pitchFamily="2" charset="-120"/>
                      </a:endParaRPr>
                    </a:p>
                  </a:txBody>
                  <a:tcPr/>
                </a:tc>
                <a:tc>
                  <a:txBody>
                    <a:bodyPr/>
                    <a:lstStyle/>
                    <a:p>
                      <a:pPr algn="ctr"/>
                      <a:r>
                        <a:rPr lang="zh-TW" altLang="en-US" sz="2400" b="0" dirty="0">
                          <a:latin typeface="SetoFont" panose="02000600000000000000" pitchFamily="2" charset="-120"/>
                          <a:ea typeface="SetoFont" panose="02000600000000000000" pitchFamily="2" charset="-120"/>
                          <a:cs typeface="SetoFont" panose="02000600000000000000" pitchFamily="2" charset="-120"/>
                        </a:rPr>
                        <a:t>台灣</a:t>
                      </a:r>
                    </a:p>
                  </a:txBody>
                  <a:tcPr/>
                </a:tc>
                <a:tc>
                  <a:txBody>
                    <a:bodyPr/>
                    <a:lstStyle/>
                    <a:p>
                      <a:pPr algn="ctr"/>
                      <a:r>
                        <a:rPr lang="en-US" altLang="zh-TW" sz="2400" b="0" dirty="0">
                          <a:latin typeface="SetoFont" panose="02000600000000000000" pitchFamily="2" charset="-120"/>
                          <a:ea typeface="SetoFont" panose="02000600000000000000" pitchFamily="2" charset="-120"/>
                          <a:cs typeface="SetoFont" panose="02000600000000000000" pitchFamily="2" charset="-120"/>
                        </a:rPr>
                        <a:t>OECD</a:t>
                      </a:r>
                      <a:endParaRPr lang="zh-TW" altLang="en-US" sz="2400" b="0" dirty="0">
                        <a:latin typeface="SetoFont" panose="02000600000000000000" pitchFamily="2" charset="-120"/>
                        <a:ea typeface="SetoFont" panose="02000600000000000000" pitchFamily="2" charset="-120"/>
                        <a:cs typeface="SetoFont" panose="02000600000000000000" pitchFamily="2" charset="-120"/>
                      </a:endParaRPr>
                    </a:p>
                  </a:txBody>
                  <a:tcPr/>
                </a:tc>
                <a:extLst>
                  <a:ext uri="{0D108BD9-81ED-4DB2-BD59-A6C34878D82A}">
                    <a16:rowId xmlns:a16="http://schemas.microsoft.com/office/drawing/2014/main" val="10000"/>
                  </a:ext>
                </a:extLst>
              </a:tr>
              <a:tr h="270407">
                <a:tc>
                  <a:txBody>
                    <a:bodyPr/>
                    <a:lstStyle/>
                    <a:p>
                      <a:pPr algn="l"/>
                      <a:r>
                        <a:rPr lang="zh-TW" altLang="en-US" sz="2400" b="0" dirty="0">
                          <a:latin typeface="SetoFont" panose="02000600000000000000" pitchFamily="2" charset="-120"/>
                          <a:ea typeface="SetoFont" panose="02000600000000000000" pitchFamily="2" charset="-120"/>
                          <a:cs typeface="SetoFont" panose="02000600000000000000" pitchFamily="2" charset="-120"/>
                        </a:rPr>
                        <a:t>部分</a:t>
                      </a:r>
                      <a:r>
                        <a:rPr lang="en-US" altLang="zh-TW" sz="2400" b="0" dirty="0">
                          <a:latin typeface="SetoFont" panose="02000600000000000000" pitchFamily="2" charset="-120"/>
                          <a:ea typeface="SetoFont" panose="02000600000000000000" pitchFamily="2" charset="-120"/>
                          <a:cs typeface="SetoFont" panose="02000600000000000000" pitchFamily="2" charset="-120"/>
                        </a:rPr>
                        <a:t>(</a:t>
                      </a:r>
                      <a:r>
                        <a:rPr lang="zh-TW" altLang="en-US" sz="2400" b="0" dirty="0">
                          <a:latin typeface="SetoFont" panose="02000600000000000000" pitchFamily="2" charset="-120"/>
                          <a:ea typeface="SetoFont" panose="02000600000000000000" pitchFamily="2" charset="-120"/>
                          <a:cs typeface="SetoFont" panose="02000600000000000000" pitchFamily="2" charset="-120"/>
                        </a:rPr>
                        <a:t>或非醫院</a:t>
                      </a:r>
                      <a:r>
                        <a:rPr lang="en-US" altLang="zh-TW" sz="2400" b="0" dirty="0">
                          <a:latin typeface="SetoFont" panose="02000600000000000000" pitchFamily="2" charset="-120"/>
                          <a:ea typeface="SetoFont" panose="02000600000000000000" pitchFamily="2" charset="-120"/>
                          <a:cs typeface="SetoFont" panose="02000600000000000000" pitchFamily="2" charset="-120"/>
                        </a:rPr>
                        <a:t>)</a:t>
                      </a:r>
                      <a:r>
                        <a:rPr lang="zh-TW" altLang="en-US" sz="2400" b="0" dirty="0">
                          <a:latin typeface="SetoFont" panose="02000600000000000000" pitchFamily="2" charset="-120"/>
                          <a:ea typeface="SetoFont" panose="02000600000000000000" pitchFamily="2" charset="-120"/>
                          <a:cs typeface="SetoFont" panose="02000600000000000000" pitchFamily="2" charset="-120"/>
                        </a:rPr>
                        <a:t>藥品</a:t>
                      </a:r>
                    </a:p>
                  </a:txBody>
                  <a:tcPr/>
                </a:tc>
                <a:tc>
                  <a:txBody>
                    <a:bodyPr/>
                    <a:lstStyle/>
                    <a:p>
                      <a:pPr algn="l"/>
                      <a:endParaRPr lang="zh-TW" altLang="en-US" sz="2000" b="0" dirty="0">
                        <a:latin typeface="SetoFont" panose="02000600000000000000" pitchFamily="2" charset="-120"/>
                        <a:ea typeface="SetoFont" panose="02000600000000000000" pitchFamily="2" charset="-120"/>
                        <a:cs typeface="SetoFont" panose="02000600000000000000" pitchFamily="2" charset="-120"/>
                      </a:endParaRPr>
                    </a:p>
                  </a:txBody>
                  <a:tcPr/>
                </a:tc>
                <a:tc>
                  <a:txBody>
                    <a:bodyPr/>
                    <a:lstStyle/>
                    <a:p>
                      <a:pPr algn="l"/>
                      <a:endParaRPr lang="zh-TW" altLang="en-US" sz="2000" b="0">
                        <a:latin typeface="SetoFont" panose="02000600000000000000" pitchFamily="2" charset="-120"/>
                        <a:ea typeface="SetoFont" panose="02000600000000000000" pitchFamily="2" charset="-120"/>
                        <a:cs typeface="SetoFont" panose="02000600000000000000" pitchFamily="2" charset="-120"/>
                      </a:endParaRPr>
                    </a:p>
                  </a:txBody>
                  <a:tcPr/>
                </a:tc>
                <a:extLst>
                  <a:ext uri="{0D108BD9-81ED-4DB2-BD59-A6C34878D82A}">
                    <a16:rowId xmlns:a16="http://schemas.microsoft.com/office/drawing/2014/main" val="10001"/>
                  </a:ext>
                </a:extLst>
              </a:tr>
              <a:tr h="370840">
                <a:tc>
                  <a:txBody>
                    <a:bodyPr/>
                    <a:lstStyle/>
                    <a:p>
                      <a:pPr algn="l"/>
                      <a:r>
                        <a:rPr lang="zh-TW" altLang="en-US" sz="2400" b="0" dirty="0">
                          <a:latin typeface="SetoFont" panose="02000600000000000000" pitchFamily="2" charset="-120"/>
                          <a:ea typeface="SetoFont" panose="02000600000000000000" pitchFamily="2" charset="-120"/>
                          <a:cs typeface="SetoFont" panose="02000600000000000000" pitchFamily="2" charset="-120"/>
                        </a:rPr>
                        <a:t>溫泉醫療</a:t>
                      </a:r>
                    </a:p>
                  </a:txBody>
                  <a:tcPr/>
                </a:tc>
                <a:tc>
                  <a:txBody>
                    <a:bodyPr/>
                    <a:lstStyle/>
                    <a:p>
                      <a:pPr algn="l"/>
                      <a:endParaRPr lang="zh-TW" altLang="en-US" sz="2000" b="0" dirty="0">
                        <a:latin typeface="SetoFont" panose="02000600000000000000" pitchFamily="2" charset="-120"/>
                        <a:ea typeface="SetoFont" panose="02000600000000000000" pitchFamily="2" charset="-120"/>
                        <a:cs typeface="SetoFont" panose="02000600000000000000" pitchFamily="2" charset="-120"/>
                      </a:endParaRPr>
                    </a:p>
                  </a:txBody>
                  <a:tcPr/>
                </a:tc>
                <a:tc>
                  <a:txBody>
                    <a:bodyPr/>
                    <a:lstStyle/>
                    <a:p>
                      <a:pPr algn="l"/>
                      <a:endParaRPr lang="zh-TW" altLang="en-US" sz="2000" b="0" dirty="0">
                        <a:latin typeface="SetoFont" panose="02000600000000000000" pitchFamily="2" charset="-120"/>
                        <a:ea typeface="SetoFont" panose="02000600000000000000" pitchFamily="2" charset="-120"/>
                        <a:cs typeface="SetoFont" panose="02000600000000000000" pitchFamily="2" charset="-120"/>
                      </a:endParaRPr>
                    </a:p>
                  </a:txBody>
                  <a:tcPr/>
                </a:tc>
                <a:extLst>
                  <a:ext uri="{0D108BD9-81ED-4DB2-BD59-A6C34878D82A}">
                    <a16:rowId xmlns:a16="http://schemas.microsoft.com/office/drawing/2014/main" val="10002"/>
                  </a:ext>
                </a:extLst>
              </a:tr>
            </a:tbl>
          </a:graphicData>
        </a:graphic>
      </p:graphicFrame>
      <p:pic>
        <p:nvPicPr>
          <p:cNvPr id="205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029" t="9268" r="9142" b="12324"/>
          <a:stretch/>
        </p:blipFill>
        <p:spPr bwMode="auto">
          <a:xfrm>
            <a:off x="5256076" y="1764113"/>
            <a:ext cx="504056" cy="49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8029" t="9268" r="9142" b="12324"/>
          <a:stretch/>
        </p:blipFill>
        <p:spPr bwMode="auto">
          <a:xfrm>
            <a:off x="6260905" y="2213060"/>
            <a:ext cx="504056" cy="49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Google Shape;2481;p64"/>
          <p:cNvSpPr txBox="1">
            <a:spLocks noGrp="1"/>
          </p:cNvSpPr>
          <p:nvPr>
            <p:ph type="subTitle" idx="3"/>
          </p:nvPr>
        </p:nvSpPr>
        <p:spPr>
          <a:xfrm>
            <a:off x="728962" y="3089830"/>
            <a:ext cx="7892420"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醫療給付範圍仍受不同國家對於健康照護涵蓋範圍的認定不同或與原有的保險歷史經驗有關。</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6" name="Google Shape;2481;p64"/>
          <p:cNvSpPr txBox="1">
            <a:spLocks noGrp="1"/>
          </p:cNvSpPr>
          <p:nvPr>
            <p:ph type="subTitle" idx="3"/>
          </p:nvPr>
        </p:nvSpPr>
        <p:spPr>
          <a:xfrm>
            <a:off x="1070466" y="3874729"/>
            <a:ext cx="2831544"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8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全球化</a:t>
            </a:r>
            <a:r>
              <a:rPr lang="en-US" altLang="zh-TW" sz="28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X</a:t>
            </a:r>
            <a:r>
              <a:rPr lang="zh-TW" altLang="en-US" sz="28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民主化</a:t>
            </a:r>
            <a:endParaRPr lang="en-US" altLang="zh-TW" sz="28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grpSp>
        <p:nvGrpSpPr>
          <p:cNvPr id="17" name="群組 16"/>
          <p:cNvGrpSpPr/>
          <p:nvPr/>
        </p:nvGrpSpPr>
        <p:grpSpPr>
          <a:xfrm>
            <a:off x="3671900" y="3524824"/>
            <a:ext cx="3168352" cy="1419622"/>
            <a:chOff x="3635896" y="3435846"/>
            <a:chExt cx="3168352" cy="1419622"/>
          </a:xfrm>
        </p:grpSpPr>
        <p:grpSp>
          <p:nvGrpSpPr>
            <p:cNvPr id="16" name="群組 15"/>
            <p:cNvGrpSpPr/>
            <p:nvPr/>
          </p:nvGrpSpPr>
          <p:grpSpPr>
            <a:xfrm>
              <a:off x="4932040" y="3435846"/>
              <a:ext cx="1872208" cy="1419622"/>
              <a:chOff x="4932040" y="3435846"/>
              <a:chExt cx="1872208" cy="1419622"/>
            </a:xfrm>
          </p:grpSpPr>
          <p:sp>
            <p:nvSpPr>
              <p:cNvPr id="6" name="橢圓 5"/>
              <p:cNvSpPr/>
              <p:nvPr/>
            </p:nvSpPr>
            <p:spPr>
              <a:xfrm>
                <a:off x="5112060" y="3435846"/>
                <a:ext cx="1692188" cy="141962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chemeClr val="tx2"/>
                    </a:solidFill>
                    <a:latin typeface="SetoFont" panose="02000600000000000000" pitchFamily="2" charset="-120"/>
                    <a:ea typeface="SetoFont" panose="02000600000000000000" pitchFamily="2" charset="-120"/>
                    <a:cs typeface="SetoFont" panose="02000600000000000000" pitchFamily="2" charset="-120"/>
                  </a:rPr>
                  <a:t>全民健保</a:t>
                </a:r>
              </a:p>
            </p:txBody>
          </p:sp>
          <p:sp>
            <p:nvSpPr>
              <p:cNvPr id="7" name="橢圓 6"/>
              <p:cNvSpPr/>
              <p:nvPr/>
            </p:nvSpPr>
            <p:spPr>
              <a:xfrm>
                <a:off x="4932040" y="3867894"/>
                <a:ext cx="576064" cy="57606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rgbClr val="FFFF00"/>
                    </a:solidFill>
                    <a:latin typeface="SetoFont" panose="02000600000000000000" pitchFamily="2" charset="-120"/>
                    <a:ea typeface="SetoFont" panose="02000600000000000000" pitchFamily="2" charset="-120"/>
                    <a:cs typeface="SetoFont" panose="02000600000000000000" pitchFamily="2" charset="-120"/>
                  </a:rPr>
                  <a:t>各國</a:t>
                </a:r>
              </a:p>
            </p:txBody>
          </p:sp>
        </p:grpSp>
        <p:sp>
          <p:nvSpPr>
            <p:cNvPr id="14" name="向右箭號 13"/>
            <p:cNvSpPr/>
            <p:nvPr/>
          </p:nvSpPr>
          <p:spPr>
            <a:xfrm>
              <a:off x="3635896" y="4014556"/>
              <a:ext cx="1296144" cy="31386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grpSp>
    </p:spTree>
    <p:extLst>
      <p:ext uri="{BB962C8B-B14F-4D97-AF65-F5344CB8AC3E}">
        <p14:creationId xmlns:p14="http://schemas.microsoft.com/office/powerpoint/2010/main" val="33287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p:cTn id="14" dur="500" fill="hold"/>
                                        <p:tgtEl>
                                          <p:spTgt spid="64"/>
                                        </p:tgtEl>
                                        <p:attrNameLst>
                                          <p:attrName>ppt_w</p:attrName>
                                        </p:attrNameLst>
                                      </p:cBhvr>
                                      <p:tavLst>
                                        <p:tav tm="0">
                                          <p:val>
                                            <p:fltVal val="0"/>
                                          </p:val>
                                        </p:tav>
                                        <p:tav tm="100000">
                                          <p:val>
                                            <p:strVal val="#ppt_w"/>
                                          </p:val>
                                        </p:tav>
                                      </p:tavLst>
                                    </p:anim>
                                    <p:anim calcmode="lin" valueType="num">
                                      <p:cBhvr>
                                        <p:cTn id="15" dur="500" fill="hold"/>
                                        <p:tgtEl>
                                          <p:spTgt spid="64"/>
                                        </p:tgtEl>
                                        <p:attrNameLst>
                                          <p:attrName>ppt_h</p:attrName>
                                        </p:attrNameLst>
                                      </p:cBhvr>
                                      <p:tavLst>
                                        <p:tav tm="0">
                                          <p:val>
                                            <p:fltVal val="0"/>
                                          </p:val>
                                        </p:tav>
                                        <p:tav tm="100000">
                                          <p:val>
                                            <p:strVal val="#ppt_h"/>
                                          </p:val>
                                        </p:tav>
                                      </p:tavLst>
                                    </p:anim>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6">
                                            <p:txEl>
                                              <p:pRg st="0" end="0"/>
                                            </p:txEl>
                                          </p:spTgt>
                                        </p:tgtEl>
                                        <p:attrNameLst>
                                          <p:attrName>style.visibility</p:attrName>
                                        </p:attrNameLst>
                                      </p:cBhvr>
                                      <p:to>
                                        <p:strVal val="visible"/>
                                      </p:to>
                                    </p:set>
                                    <p:animEffect transition="in" filter="wipe(left)">
                                      <p:cBhvr>
                                        <p:cTn id="21" dur="500"/>
                                        <p:tgtEl>
                                          <p:spTgt spid="66">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586159" y="233630"/>
            <a:ext cx="4205974" cy="1030690"/>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2478" name="Google Shape;2478;p64"/>
          <p:cNvSpPr txBox="1">
            <a:spLocks noGrp="1"/>
          </p:cNvSpPr>
          <p:nvPr>
            <p:ph type="title"/>
          </p:nvPr>
        </p:nvSpPr>
        <p:spPr>
          <a:xfrm>
            <a:off x="69624" y="531454"/>
            <a:ext cx="525658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美國奧瑞岡州的經驗</a:t>
            </a: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1</a:t>
            </a:r>
            <a:endParaRPr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grpSp>
        <p:nvGrpSpPr>
          <p:cNvPr id="2489" name="Google Shape;2489;p64"/>
          <p:cNvGrpSpPr/>
          <p:nvPr/>
        </p:nvGrpSpPr>
        <p:grpSpPr>
          <a:xfrm rot="329606">
            <a:off x="2062196" y="101167"/>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60" name="Google Shape;2481;p64"/>
          <p:cNvSpPr txBox="1">
            <a:spLocks noGrp="1"/>
          </p:cNvSpPr>
          <p:nvPr>
            <p:ph type="subTitle" idx="3"/>
          </p:nvPr>
        </p:nvSpPr>
        <p:spPr>
          <a:xfrm>
            <a:off x="784036" y="1134970"/>
            <a:ext cx="7892420" cy="114874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1989</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a:t>
            </a:r>
            <a:r>
              <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開始推動健康保險改革計畫</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spcBef>
                <a:spcPts val="0"/>
              </a:spcBef>
              <a:spcAft>
                <a:spcPts val="0"/>
              </a:spcAft>
              <a:buNone/>
            </a:pPr>
            <a:r>
              <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a:t>
            </a:r>
            <a:r>
              <a:rPr lang="zh-TW" altLang="en-US" sz="16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焦點放在貧戶醫療救助涵蓋人口的擴張</a:t>
            </a:r>
            <a:endParaRPr lang="en-US" altLang="zh-TW" sz="16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1" name="Google Shape;2481;p64"/>
          <p:cNvSpPr txBox="1">
            <a:spLocks noGrp="1"/>
          </p:cNvSpPr>
          <p:nvPr>
            <p:ph type="subTitle" idx="3"/>
          </p:nvPr>
        </p:nvSpPr>
        <p:spPr>
          <a:xfrm>
            <a:off x="784036" y="2103698"/>
            <a:ext cx="7892420"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1993</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a:t>
            </a:r>
            <a:r>
              <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美國聯邦政府批准申請</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2" name="Google Shape;2481;p64"/>
          <p:cNvSpPr txBox="1">
            <a:spLocks noGrp="1"/>
          </p:cNvSpPr>
          <p:nvPr>
            <p:ph type="subTitle" idx="3"/>
          </p:nvPr>
        </p:nvSpPr>
        <p:spPr>
          <a:xfrm>
            <a:off x="784036" y="2571750"/>
            <a:ext cx="7892420"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1994</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a:t>
            </a:r>
            <a:r>
              <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實施</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3" name="Google Shape;2481;p64"/>
          <p:cNvSpPr txBox="1">
            <a:spLocks noGrp="1"/>
          </p:cNvSpPr>
          <p:nvPr>
            <p:ph type="subTitle" idx="3"/>
          </p:nvPr>
        </p:nvSpPr>
        <p:spPr>
          <a:xfrm>
            <a:off x="839445" y="3097736"/>
            <a:ext cx="1519691"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4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未納保率</a:t>
            </a:r>
            <a:r>
              <a:rPr lang="zh-TW" altLang="en-US"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endPar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4" name="Google Shape;2481;p64"/>
          <p:cNvSpPr txBox="1">
            <a:spLocks noGrp="1"/>
          </p:cNvSpPr>
          <p:nvPr>
            <p:ph type="subTitle" idx="3"/>
          </p:nvPr>
        </p:nvSpPr>
        <p:spPr>
          <a:xfrm>
            <a:off x="4427984" y="3003798"/>
            <a:ext cx="1519691" cy="6480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1996</a:t>
            </a:r>
            <a:r>
              <a:rPr lang="zh-TW" altLang="en-US"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a:t>
            </a:r>
            <a:endPar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5" name="Google Shape;2481;p64"/>
          <p:cNvSpPr txBox="1">
            <a:spLocks noGrp="1"/>
          </p:cNvSpPr>
          <p:nvPr>
            <p:ph type="subTitle" idx="3"/>
          </p:nvPr>
        </p:nvSpPr>
        <p:spPr>
          <a:xfrm>
            <a:off x="2467734" y="3003798"/>
            <a:ext cx="1519691" cy="6480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1992</a:t>
            </a:r>
            <a:r>
              <a:rPr lang="zh-TW" altLang="en-US"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a:t>
            </a:r>
            <a:endPar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66" name="向右箭號 65"/>
          <p:cNvSpPr/>
          <p:nvPr/>
        </p:nvSpPr>
        <p:spPr>
          <a:xfrm>
            <a:off x="3851920" y="3344466"/>
            <a:ext cx="792088" cy="313862"/>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grpSp>
        <p:nvGrpSpPr>
          <p:cNvPr id="3" name="群組 2"/>
          <p:cNvGrpSpPr/>
          <p:nvPr/>
        </p:nvGrpSpPr>
        <p:grpSpPr>
          <a:xfrm>
            <a:off x="6101498" y="2931790"/>
            <a:ext cx="829435" cy="971334"/>
            <a:chOff x="6209511" y="2583682"/>
            <a:chExt cx="829435" cy="971334"/>
          </a:xfrm>
        </p:grpSpPr>
        <p:sp>
          <p:nvSpPr>
            <p:cNvPr id="69" name="Google Shape;3013;p70"/>
            <p:cNvSpPr/>
            <p:nvPr/>
          </p:nvSpPr>
          <p:spPr>
            <a:xfrm rot="21330268">
              <a:off x="6209511" y="2583682"/>
              <a:ext cx="829435" cy="971334"/>
            </a:xfrm>
            <a:custGeom>
              <a:avLst/>
              <a:gdLst/>
              <a:ahLst/>
              <a:cxnLst/>
              <a:rect l="l" t="t" r="r" b="b"/>
              <a:pathLst>
                <a:path w="12314" h="15674" extrusionOk="0">
                  <a:moveTo>
                    <a:pt x="6260" y="0"/>
                  </a:moveTo>
                  <a:cubicBezTo>
                    <a:pt x="6155" y="175"/>
                    <a:pt x="5975" y="266"/>
                    <a:pt x="5793" y="266"/>
                  </a:cubicBezTo>
                  <a:cubicBezTo>
                    <a:pt x="5638" y="266"/>
                    <a:pt x="5481" y="199"/>
                    <a:pt x="5371" y="63"/>
                  </a:cubicBezTo>
                  <a:lnTo>
                    <a:pt x="5343" y="69"/>
                  </a:lnTo>
                  <a:cubicBezTo>
                    <a:pt x="5251" y="296"/>
                    <a:pt x="5034" y="427"/>
                    <a:pt x="4810" y="427"/>
                  </a:cubicBezTo>
                  <a:cubicBezTo>
                    <a:pt x="4687" y="427"/>
                    <a:pt x="4562" y="387"/>
                    <a:pt x="4454" y="302"/>
                  </a:cubicBezTo>
                  <a:cubicBezTo>
                    <a:pt x="4400" y="580"/>
                    <a:pt x="4155" y="761"/>
                    <a:pt x="3898" y="761"/>
                  </a:cubicBezTo>
                  <a:cubicBezTo>
                    <a:pt x="3807" y="761"/>
                    <a:pt x="3715" y="738"/>
                    <a:pt x="3628" y="689"/>
                  </a:cubicBezTo>
                  <a:cubicBezTo>
                    <a:pt x="3628" y="994"/>
                    <a:pt x="3377" y="1224"/>
                    <a:pt x="3094" y="1224"/>
                  </a:cubicBezTo>
                  <a:cubicBezTo>
                    <a:pt x="3028" y="1224"/>
                    <a:pt x="2960" y="1212"/>
                    <a:pt x="2894" y="1185"/>
                  </a:cubicBezTo>
                  <a:cubicBezTo>
                    <a:pt x="2888" y="1196"/>
                    <a:pt x="2871" y="1208"/>
                    <a:pt x="2860" y="1213"/>
                  </a:cubicBezTo>
                  <a:cubicBezTo>
                    <a:pt x="2910" y="1547"/>
                    <a:pt x="2651" y="1831"/>
                    <a:pt x="2333" y="1831"/>
                  </a:cubicBezTo>
                  <a:cubicBezTo>
                    <a:pt x="2293" y="1831"/>
                    <a:pt x="2252" y="1827"/>
                    <a:pt x="2210" y="1817"/>
                  </a:cubicBezTo>
                  <a:lnTo>
                    <a:pt x="2210" y="1817"/>
                  </a:lnTo>
                  <a:cubicBezTo>
                    <a:pt x="2314" y="2165"/>
                    <a:pt x="2048" y="2503"/>
                    <a:pt x="1697" y="2503"/>
                  </a:cubicBezTo>
                  <a:cubicBezTo>
                    <a:pt x="1680" y="2503"/>
                    <a:pt x="1663" y="2502"/>
                    <a:pt x="1647" y="2500"/>
                  </a:cubicBezTo>
                  <a:lnTo>
                    <a:pt x="1635" y="2517"/>
                  </a:lnTo>
                  <a:cubicBezTo>
                    <a:pt x="1783" y="2859"/>
                    <a:pt x="1538" y="3241"/>
                    <a:pt x="1162" y="3246"/>
                  </a:cubicBezTo>
                  <a:lnTo>
                    <a:pt x="1151" y="3269"/>
                  </a:lnTo>
                  <a:cubicBezTo>
                    <a:pt x="1333" y="3600"/>
                    <a:pt x="1128" y="4004"/>
                    <a:pt x="758" y="4055"/>
                  </a:cubicBezTo>
                  <a:cubicBezTo>
                    <a:pt x="980" y="4357"/>
                    <a:pt x="821" y="4784"/>
                    <a:pt x="456" y="4864"/>
                  </a:cubicBezTo>
                  <a:cubicBezTo>
                    <a:pt x="456" y="4870"/>
                    <a:pt x="451" y="4881"/>
                    <a:pt x="451" y="4887"/>
                  </a:cubicBezTo>
                  <a:cubicBezTo>
                    <a:pt x="695" y="5166"/>
                    <a:pt x="576" y="5610"/>
                    <a:pt x="223" y="5735"/>
                  </a:cubicBezTo>
                  <a:cubicBezTo>
                    <a:pt x="183" y="5906"/>
                    <a:pt x="245" y="6088"/>
                    <a:pt x="376" y="6208"/>
                  </a:cubicBezTo>
                  <a:cubicBezTo>
                    <a:pt x="211" y="6271"/>
                    <a:pt x="97" y="6424"/>
                    <a:pt x="75" y="6601"/>
                  </a:cubicBezTo>
                  <a:cubicBezTo>
                    <a:pt x="371" y="6834"/>
                    <a:pt x="331" y="7296"/>
                    <a:pt x="1" y="7472"/>
                  </a:cubicBezTo>
                  <a:cubicBezTo>
                    <a:pt x="314" y="7683"/>
                    <a:pt x="320" y="8144"/>
                    <a:pt x="6" y="8355"/>
                  </a:cubicBezTo>
                  <a:cubicBezTo>
                    <a:pt x="342" y="8532"/>
                    <a:pt x="382" y="8987"/>
                    <a:pt x="92" y="9226"/>
                  </a:cubicBezTo>
                  <a:cubicBezTo>
                    <a:pt x="439" y="9374"/>
                    <a:pt x="525" y="9830"/>
                    <a:pt x="251" y="10092"/>
                  </a:cubicBezTo>
                  <a:cubicBezTo>
                    <a:pt x="610" y="10212"/>
                    <a:pt x="735" y="10650"/>
                    <a:pt x="496" y="10941"/>
                  </a:cubicBezTo>
                  <a:cubicBezTo>
                    <a:pt x="861" y="11020"/>
                    <a:pt x="1031" y="11447"/>
                    <a:pt x="815" y="11761"/>
                  </a:cubicBezTo>
                  <a:cubicBezTo>
                    <a:pt x="1191" y="11806"/>
                    <a:pt x="1407" y="12211"/>
                    <a:pt x="1225" y="12547"/>
                  </a:cubicBezTo>
                  <a:cubicBezTo>
                    <a:pt x="1225" y="12547"/>
                    <a:pt x="1231" y="12552"/>
                    <a:pt x="1231" y="12558"/>
                  </a:cubicBezTo>
                  <a:cubicBezTo>
                    <a:pt x="1612" y="12558"/>
                    <a:pt x="1869" y="12940"/>
                    <a:pt x="1732" y="13293"/>
                  </a:cubicBezTo>
                  <a:cubicBezTo>
                    <a:pt x="1749" y="13291"/>
                    <a:pt x="1766" y="13290"/>
                    <a:pt x="1783" y="13290"/>
                  </a:cubicBezTo>
                  <a:cubicBezTo>
                    <a:pt x="2135" y="13290"/>
                    <a:pt x="2405" y="13623"/>
                    <a:pt x="2319" y="13976"/>
                  </a:cubicBezTo>
                  <a:cubicBezTo>
                    <a:pt x="2367" y="13963"/>
                    <a:pt x="2415" y="13956"/>
                    <a:pt x="2461" y="13956"/>
                  </a:cubicBezTo>
                  <a:cubicBezTo>
                    <a:pt x="2767" y="13956"/>
                    <a:pt x="3018" y="14230"/>
                    <a:pt x="2973" y="14551"/>
                  </a:cubicBezTo>
                  <a:cubicBezTo>
                    <a:pt x="2985" y="14563"/>
                    <a:pt x="2996" y="14574"/>
                    <a:pt x="3008" y="14580"/>
                  </a:cubicBezTo>
                  <a:cubicBezTo>
                    <a:pt x="3077" y="14552"/>
                    <a:pt x="3148" y="14539"/>
                    <a:pt x="3216" y="14539"/>
                  </a:cubicBezTo>
                  <a:cubicBezTo>
                    <a:pt x="3498" y="14539"/>
                    <a:pt x="3750" y="14757"/>
                    <a:pt x="3759" y="15064"/>
                  </a:cubicBezTo>
                  <a:cubicBezTo>
                    <a:pt x="3851" y="15008"/>
                    <a:pt x="3949" y="14982"/>
                    <a:pt x="4046" y="14982"/>
                  </a:cubicBezTo>
                  <a:cubicBezTo>
                    <a:pt x="4293" y="14982"/>
                    <a:pt x="4526" y="15152"/>
                    <a:pt x="4580" y="15423"/>
                  </a:cubicBezTo>
                  <a:lnTo>
                    <a:pt x="4608" y="15428"/>
                  </a:lnTo>
                  <a:cubicBezTo>
                    <a:pt x="4715" y="15334"/>
                    <a:pt x="4844" y="15290"/>
                    <a:pt x="4972" y="15290"/>
                  </a:cubicBezTo>
                  <a:cubicBezTo>
                    <a:pt x="5184" y="15290"/>
                    <a:pt x="5390" y="15413"/>
                    <a:pt x="5479" y="15633"/>
                  </a:cubicBezTo>
                  <a:lnTo>
                    <a:pt x="5514" y="15639"/>
                  </a:lnTo>
                  <a:cubicBezTo>
                    <a:pt x="5622" y="15492"/>
                    <a:pt x="5783" y="15421"/>
                    <a:pt x="5943" y="15421"/>
                  </a:cubicBezTo>
                  <a:cubicBezTo>
                    <a:pt x="6118" y="15421"/>
                    <a:pt x="6292" y="15507"/>
                    <a:pt x="6396" y="15673"/>
                  </a:cubicBezTo>
                  <a:lnTo>
                    <a:pt x="6430" y="15673"/>
                  </a:lnTo>
                  <a:cubicBezTo>
                    <a:pt x="6537" y="15474"/>
                    <a:pt x="6736" y="15368"/>
                    <a:pt x="6937" y="15368"/>
                  </a:cubicBezTo>
                  <a:cubicBezTo>
                    <a:pt x="7082" y="15368"/>
                    <a:pt x="7228" y="15422"/>
                    <a:pt x="7342" y="15537"/>
                  </a:cubicBezTo>
                  <a:lnTo>
                    <a:pt x="7347" y="15537"/>
                  </a:lnTo>
                  <a:cubicBezTo>
                    <a:pt x="7425" y="15284"/>
                    <a:pt x="7655" y="15134"/>
                    <a:pt x="7892" y="15134"/>
                  </a:cubicBezTo>
                  <a:cubicBezTo>
                    <a:pt x="8002" y="15134"/>
                    <a:pt x="8114" y="15166"/>
                    <a:pt x="8213" y="15235"/>
                  </a:cubicBezTo>
                  <a:cubicBezTo>
                    <a:pt x="8253" y="14943"/>
                    <a:pt x="8502" y="14744"/>
                    <a:pt x="8774" y="14744"/>
                  </a:cubicBezTo>
                  <a:cubicBezTo>
                    <a:pt x="8852" y="14744"/>
                    <a:pt x="8933" y="14760"/>
                    <a:pt x="9010" y="14796"/>
                  </a:cubicBezTo>
                  <a:cubicBezTo>
                    <a:pt x="9001" y="14468"/>
                    <a:pt x="9269" y="14211"/>
                    <a:pt x="9580" y="14211"/>
                  </a:cubicBezTo>
                  <a:cubicBezTo>
                    <a:pt x="9630" y="14211"/>
                    <a:pt x="9682" y="14218"/>
                    <a:pt x="9734" y="14232"/>
                  </a:cubicBezTo>
                  <a:cubicBezTo>
                    <a:pt x="9666" y="13892"/>
                    <a:pt x="9929" y="13581"/>
                    <a:pt x="10264" y="13581"/>
                  </a:cubicBezTo>
                  <a:cubicBezTo>
                    <a:pt x="10293" y="13581"/>
                    <a:pt x="10324" y="13584"/>
                    <a:pt x="10354" y="13589"/>
                  </a:cubicBezTo>
                  <a:cubicBezTo>
                    <a:pt x="10232" y="13238"/>
                    <a:pt x="10496" y="12876"/>
                    <a:pt x="10864" y="12876"/>
                  </a:cubicBezTo>
                  <a:cubicBezTo>
                    <a:pt x="10873" y="12876"/>
                    <a:pt x="10881" y="12877"/>
                    <a:pt x="10890" y="12877"/>
                  </a:cubicBezTo>
                  <a:lnTo>
                    <a:pt x="10895" y="12866"/>
                  </a:lnTo>
                  <a:cubicBezTo>
                    <a:pt x="10730" y="12524"/>
                    <a:pt x="10964" y="12125"/>
                    <a:pt x="11340" y="12097"/>
                  </a:cubicBezTo>
                  <a:cubicBezTo>
                    <a:pt x="11140" y="11778"/>
                    <a:pt x="11323" y="11356"/>
                    <a:pt x="11693" y="11288"/>
                  </a:cubicBezTo>
                  <a:cubicBezTo>
                    <a:pt x="11459" y="10992"/>
                    <a:pt x="11602" y="10553"/>
                    <a:pt x="11966" y="10456"/>
                  </a:cubicBezTo>
                  <a:cubicBezTo>
                    <a:pt x="11710" y="10183"/>
                    <a:pt x="11812" y="9739"/>
                    <a:pt x="12160" y="9602"/>
                  </a:cubicBezTo>
                  <a:lnTo>
                    <a:pt x="12160" y="9591"/>
                  </a:lnTo>
                  <a:cubicBezTo>
                    <a:pt x="11875" y="9352"/>
                    <a:pt x="11938" y="8896"/>
                    <a:pt x="12274" y="8737"/>
                  </a:cubicBezTo>
                  <a:lnTo>
                    <a:pt x="12274" y="8708"/>
                  </a:lnTo>
                  <a:cubicBezTo>
                    <a:pt x="11972" y="8492"/>
                    <a:pt x="11989" y="8036"/>
                    <a:pt x="12314" y="7848"/>
                  </a:cubicBezTo>
                  <a:lnTo>
                    <a:pt x="12314" y="7837"/>
                  </a:lnTo>
                  <a:cubicBezTo>
                    <a:pt x="12314" y="7814"/>
                    <a:pt x="12308" y="7785"/>
                    <a:pt x="12308" y="7763"/>
                  </a:cubicBezTo>
                  <a:cubicBezTo>
                    <a:pt x="11983" y="7546"/>
                    <a:pt x="11966" y="7079"/>
                    <a:pt x="12262" y="6834"/>
                  </a:cubicBezTo>
                  <a:lnTo>
                    <a:pt x="12262" y="6800"/>
                  </a:lnTo>
                  <a:cubicBezTo>
                    <a:pt x="11921" y="6641"/>
                    <a:pt x="11852" y="6185"/>
                    <a:pt x="12131" y="5935"/>
                  </a:cubicBezTo>
                  <a:cubicBezTo>
                    <a:pt x="11784" y="5821"/>
                    <a:pt x="11676" y="5376"/>
                    <a:pt x="11932" y="5109"/>
                  </a:cubicBezTo>
                  <a:cubicBezTo>
                    <a:pt x="11932" y="5097"/>
                    <a:pt x="11926" y="5086"/>
                    <a:pt x="11921" y="5075"/>
                  </a:cubicBezTo>
                  <a:cubicBezTo>
                    <a:pt x="11556" y="4978"/>
                    <a:pt x="11408" y="4545"/>
                    <a:pt x="11636" y="4249"/>
                  </a:cubicBezTo>
                  <a:cubicBezTo>
                    <a:pt x="11266" y="4186"/>
                    <a:pt x="11072" y="3770"/>
                    <a:pt x="11266" y="3446"/>
                  </a:cubicBezTo>
                  <a:cubicBezTo>
                    <a:pt x="11180" y="3286"/>
                    <a:pt x="11015" y="3189"/>
                    <a:pt x="10839" y="3189"/>
                  </a:cubicBezTo>
                  <a:cubicBezTo>
                    <a:pt x="10918" y="3030"/>
                    <a:pt x="10913" y="2842"/>
                    <a:pt x="10816" y="2700"/>
                  </a:cubicBezTo>
                  <a:lnTo>
                    <a:pt x="10804" y="2677"/>
                  </a:lnTo>
                  <a:cubicBezTo>
                    <a:pt x="10793" y="2678"/>
                    <a:pt x="10782" y="2678"/>
                    <a:pt x="10770" y="2678"/>
                  </a:cubicBezTo>
                  <a:cubicBezTo>
                    <a:pt x="10406" y="2678"/>
                    <a:pt x="10142" y="2324"/>
                    <a:pt x="10258" y="1976"/>
                  </a:cubicBezTo>
                  <a:lnTo>
                    <a:pt x="10258" y="1976"/>
                  </a:lnTo>
                  <a:cubicBezTo>
                    <a:pt x="10226" y="1982"/>
                    <a:pt x="10195" y="1984"/>
                    <a:pt x="10164" y="1984"/>
                  </a:cubicBezTo>
                  <a:cubicBezTo>
                    <a:pt x="9829" y="1984"/>
                    <a:pt x="9557" y="1683"/>
                    <a:pt x="9614" y="1339"/>
                  </a:cubicBezTo>
                  <a:lnTo>
                    <a:pt x="9614" y="1339"/>
                  </a:lnTo>
                  <a:cubicBezTo>
                    <a:pt x="9555" y="1358"/>
                    <a:pt x="9496" y="1367"/>
                    <a:pt x="9439" y="1367"/>
                  </a:cubicBezTo>
                  <a:cubicBezTo>
                    <a:pt x="9140" y="1367"/>
                    <a:pt x="8881" y="1123"/>
                    <a:pt x="8891" y="803"/>
                  </a:cubicBezTo>
                  <a:lnTo>
                    <a:pt x="8891" y="803"/>
                  </a:lnTo>
                  <a:cubicBezTo>
                    <a:pt x="8807" y="844"/>
                    <a:pt x="8721" y="863"/>
                    <a:pt x="8636" y="863"/>
                  </a:cubicBezTo>
                  <a:cubicBezTo>
                    <a:pt x="8367" y="863"/>
                    <a:pt x="8120" y="672"/>
                    <a:pt x="8076" y="382"/>
                  </a:cubicBezTo>
                  <a:cubicBezTo>
                    <a:pt x="7972" y="458"/>
                    <a:pt x="7854" y="493"/>
                    <a:pt x="7737" y="493"/>
                  </a:cubicBezTo>
                  <a:cubicBezTo>
                    <a:pt x="7505" y="493"/>
                    <a:pt x="7281" y="351"/>
                    <a:pt x="7194" y="108"/>
                  </a:cubicBezTo>
                  <a:cubicBezTo>
                    <a:pt x="7082" y="230"/>
                    <a:pt x="6932" y="289"/>
                    <a:pt x="6782" y="289"/>
                  </a:cubicBezTo>
                  <a:cubicBezTo>
                    <a:pt x="6588" y="289"/>
                    <a:pt x="6397" y="190"/>
                    <a:pt x="6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0" name="Google Shape;3014;p70"/>
            <p:cNvSpPr/>
            <p:nvPr/>
          </p:nvSpPr>
          <p:spPr>
            <a:xfrm rot="21330268">
              <a:off x="6266261" y="2642638"/>
              <a:ext cx="715130" cy="852721"/>
            </a:xfrm>
            <a:custGeom>
              <a:avLst/>
              <a:gdLst/>
              <a:ahLst/>
              <a:cxnLst/>
              <a:rect l="l" t="t" r="r" b="b"/>
              <a:pathLst>
                <a:path w="10617" h="13760" extrusionOk="0">
                  <a:moveTo>
                    <a:pt x="5308" y="0"/>
                  </a:moveTo>
                  <a:cubicBezTo>
                    <a:pt x="2375" y="0"/>
                    <a:pt x="0" y="3081"/>
                    <a:pt x="0" y="6880"/>
                  </a:cubicBezTo>
                  <a:cubicBezTo>
                    <a:pt x="0" y="10679"/>
                    <a:pt x="2375" y="13760"/>
                    <a:pt x="5308" y="13760"/>
                  </a:cubicBezTo>
                  <a:cubicBezTo>
                    <a:pt x="8241" y="13760"/>
                    <a:pt x="10616" y="10679"/>
                    <a:pt x="10616" y="6880"/>
                  </a:cubicBezTo>
                  <a:cubicBezTo>
                    <a:pt x="10616" y="3081"/>
                    <a:pt x="8241" y="0"/>
                    <a:pt x="53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71" name="Google Shape;3023;p70"/>
          <p:cNvSpPr txBox="1">
            <a:spLocks noGrp="1"/>
          </p:cNvSpPr>
          <p:nvPr>
            <p:ph type="subTitle" idx="4294967295"/>
          </p:nvPr>
        </p:nvSpPr>
        <p:spPr>
          <a:xfrm>
            <a:off x="6196474" y="3238846"/>
            <a:ext cx="823798" cy="511066"/>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2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7%</a:t>
            </a:r>
            <a:endParaRPr sz="32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72" name="向右箭號 71"/>
          <p:cNvSpPr/>
          <p:nvPr/>
        </p:nvSpPr>
        <p:spPr>
          <a:xfrm rot="5400000">
            <a:off x="6073393" y="3346473"/>
            <a:ext cx="531305" cy="14690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grpSp>
        <p:nvGrpSpPr>
          <p:cNvPr id="4" name="群組 3"/>
          <p:cNvGrpSpPr/>
          <p:nvPr/>
        </p:nvGrpSpPr>
        <p:grpSpPr>
          <a:xfrm>
            <a:off x="3037099" y="4232107"/>
            <a:ext cx="5727975" cy="513335"/>
            <a:chOff x="3037099" y="4232107"/>
            <a:chExt cx="5727975" cy="513335"/>
          </a:xfrm>
        </p:grpSpPr>
        <p:sp>
          <p:nvSpPr>
            <p:cNvPr id="75" name="Google Shape;2115;p59"/>
            <p:cNvSpPr/>
            <p:nvPr/>
          </p:nvSpPr>
          <p:spPr>
            <a:xfrm rot="-9312">
              <a:off x="3037099" y="4232107"/>
              <a:ext cx="5592467" cy="51333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500" b="1" dirty="0">
                  <a:solidFill>
                    <a:schemeClr val="bg1">
                      <a:lumMod val="50000"/>
                    </a:schemeClr>
                  </a:solidFill>
                  <a:latin typeface="SetoFont" panose="02000600000000000000" pitchFamily="2" charset="-120"/>
                  <a:ea typeface="SetoFont" panose="02000600000000000000" pitchFamily="2" charset="-120"/>
                  <a:cs typeface="SetoFont" panose="02000600000000000000" pitchFamily="2" charset="-120"/>
                  <a:sym typeface="Grand Hotel"/>
                </a:rPr>
                <a:t>低水平 廣覆蓋</a:t>
              </a:r>
              <a:endParaRPr sz="2500" b="1" dirty="0">
                <a:solidFill>
                  <a:schemeClr val="bg1">
                    <a:lumMod val="50000"/>
                  </a:schemeClr>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74" name="Google Shape;1555;p53"/>
            <p:cNvSpPr/>
            <p:nvPr/>
          </p:nvSpPr>
          <p:spPr>
            <a:xfrm rot="5400044">
              <a:off x="8270600" y="4111849"/>
              <a:ext cx="235100" cy="753849"/>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77" name="Google Shape;2481;p64"/>
          <p:cNvSpPr txBox="1">
            <a:spLocks noGrp="1"/>
          </p:cNvSpPr>
          <p:nvPr>
            <p:ph type="subTitle" idx="3"/>
          </p:nvPr>
        </p:nvSpPr>
        <p:spPr>
          <a:xfrm>
            <a:off x="2476245" y="3363838"/>
            <a:ext cx="1519691" cy="6480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18%</a:t>
            </a:r>
          </a:p>
        </p:txBody>
      </p:sp>
      <p:sp>
        <p:nvSpPr>
          <p:cNvPr id="78" name="Google Shape;2481;p64"/>
          <p:cNvSpPr txBox="1">
            <a:spLocks noGrp="1"/>
          </p:cNvSpPr>
          <p:nvPr>
            <p:ph type="subTitle" idx="3"/>
          </p:nvPr>
        </p:nvSpPr>
        <p:spPr>
          <a:xfrm>
            <a:off x="4427984" y="3363838"/>
            <a:ext cx="1519691" cy="6480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ltLang="zh-TW" sz="24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11%</a:t>
            </a:r>
          </a:p>
        </p:txBody>
      </p:sp>
    </p:spTree>
    <p:extLst>
      <p:ext uri="{BB962C8B-B14F-4D97-AF65-F5344CB8AC3E}">
        <p14:creationId xmlns:p14="http://schemas.microsoft.com/office/powerpoint/2010/main" val="237868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barn(inVertical)">
                                      <p:cBhvr>
                                        <p:cTn id="7" dur="500"/>
                                        <p:tgtEl>
                                          <p:spTgt spid="7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500"/>
                                        <p:tgtEl>
                                          <p:spTgt spid="6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animEffect transition="in" filter="barn(inVertical)">
                                      <p:cBhvr>
                                        <p:cTn id="15" dur="500"/>
                                        <p:tgtEl>
                                          <p:spTgt spid="7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1">
                                            <p:txEl>
                                              <p:pRg st="0" end="0"/>
                                            </p:txEl>
                                          </p:spTgt>
                                        </p:tgtEl>
                                        <p:attrNameLst>
                                          <p:attrName>style.visibility</p:attrName>
                                        </p:attrNameLst>
                                      </p:cBhvr>
                                      <p:to>
                                        <p:strVal val="visible"/>
                                      </p:to>
                                    </p:set>
                                    <p:anim calcmode="lin" valueType="num">
                                      <p:cBhvr>
                                        <p:cTn id="25"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71">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p:cTn id="30" dur="500" fill="hold"/>
                                        <p:tgtEl>
                                          <p:spTgt spid="72"/>
                                        </p:tgtEl>
                                        <p:attrNameLst>
                                          <p:attrName>ppt_w</p:attrName>
                                        </p:attrNameLst>
                                      </p:cBhvr>
                                      <p:tavLst>
                                        <p:tav tm="0">
                                          <p:val>
                                            <p:fltVal val="0"/>
                                          </p:val>
                                        </p:tav>
                                        <p:tav tm="100000">
                                          <p:val>
                                            <p:strVal val="#ppt_w"/>
                                          </p:val>
                                        </p:tav>
                                      </p:tavLst>
                                    </p:anim>
                                    <p:anim calcmode="lin" valueType="num">
                                      <p:cBhvr>
                                        <p:cTn id="31" dur="500" fill="hold"/>
                                        <p:tgtEl>
                                          <p:spTgt spid="72"/>
                                        </p:tgtEl>
                                        <p:attrNameLst>
                                          <p:attrName>ppt_h</p:attrName>
                                        </p:attrNameLst>
                                      </p:cBhvr>
                                      <p:tavLst>
                                        <p:tav tm="0">
                                          <p:val>
                                            <p:fltVal val="0"/>
                                          </p:val>
                                        </p:tav>
                                        <p:tav tm="100000">
                                          <p:val>
                                            <p:strVal val="#ppt_h"/>
                                          </p:val>
                                        </p:tav>
                                      </p:tavLst>
                                    </p:anim>
                                    <p:animEffect transition="in" filter="fade">
                                      <p:cBhvr>
                                        <p:cTn id="32" dur="500"/>
                                        <p:tgtEl>
                                          <p:spTgt spid="7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1" grpId="0" build="p"/>
      <p:bldP spid="72" grpId="0" animBg="1"/>
      <p:bldP spid="77" grpId="0" build="p"/>
      <p:bldP spid="7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589351" y="266406"/>
            <a:ext cx="4250848" cy="941492"/>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6" name="群組 5"/>
          <p:cNvGrpSpPr/>
          <p:nvPr/>
        </p:nvGrpSpPr>
        <p:grpSpPr>
          <a:xfrm>
            <a:off x="1469649" y="1491630"/>
            <a:ext cx="6198695" cy="3418709"/>
            <a:chOff x="2196237" y="1692179"/>
            <a:chExt cx="6198695" cy="3418709"/>
          </a:xfrm>
        </p:grpSpPr>
        <p:sp>
          <p:nvSpPr>
            <p:cNvPr id="49" name="Google Shape;3025;p70"/>
            <p:cNvSpPr/>
            <p:nvPr/>
          </p:nvSpPr>
          <p:spPr>
            <a:xfrm rot="21447950" flipH="1">
              <a:off x="2196237" y="2262247"/>
              <a:ext cx="6124038" cy="2848641"/>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50" name="Google Shape;3026;p70"/>
            <p:cNvSpPr/>
            <p:nvPr/>
          </p:nvSpPr>
          <p:spPr>
            <a:xfrm rot="21447950" flipH="1">
              <a:off x="2270894" y="2189211"/>
              <a:ext cx="6124038" cy="2848641"/>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nvGrpSpPr>
            <p:cNvPr id="5" name="群組 4"/>
            <p:cNvGrpSpPr/>
            <p:nvPr/>
          </p:nvGrpSpPr>
          <p:grpSpPr>
            <a:xfrm>
              <a:off x="4350564" y="1692179"/>
              <a:ext cx="1758718" cy="1074405"/>
              <a:chOff x="5379333" y="885049"/>
              <a:chExt cx="1758718" cy="1074405"/>
            </a:xfrm>
          </p:grpSpPr>
          <p:sp>
            <p:nvSpPr>
              <p:cNvPr id="141" name="Google Shape;3276;p73"/>
              <p:cNvSpPr/>
              <p:nvPr/>
            </p:nvSpPr>
            <p:spPr>
              <a:xfrm rot="1687914">
                <a:off x="5379333" y="885049"/>
                <a:ext cx="1758718" cy="1074405"/>
              </a:xfrm>
              <a:custGeom>
                <a:avLst/>
                <a:gdLst/>
                <a:ahLst/>
                <a:cxnLst/>
                <a:rect l="l" t="t" r="r" b="b"/>
                <a:pathLst>
                  <a:path w="5161" h="3407" extrusionOk="0">
                    <a:moveTo>
                      <a:pt x="4573" y="308"/>
                    </a:moveTo>
                    <a:lnTo>
                      <a:pt x="4659" y="183"/>
                    </a:lnTo>
                    <a:lnTo>
                      <a:pt x="4522" y="103"/>
                    </a:lnTo>
                    <a:lnTo>
                      <a:pt x="4471" y="1"/>
                    </a:lnTo>
                    <a:lnTo>
                      <a:pt x="3110" y="627"/>
                    </a:lnTo>
                    <a:lnTo>
                      <a:pt x="1361" y="1436"/>
                    </a:lnTo>
                    <a:lnTo>
                      <a:pt x="0" y="2068"/>
                    </a:lnTo>
                    <a:lnTo>
                      <a:pt x="52" y="2171"/>
                    </a:lnTo>
                    <a:lnTo>
                      <a:pt x="23" y="2330"/>
                    </a:lnTo>
                    <a:lnTo>
                      <a:pt x="171" y="2347"/>
                    </a:lnTo>
                    <a:lnTo>
                      <a:pt x="108" y="2518"/>
                    </a:lnTo>
                    <a:lnTo>
                      <a:pt x="268" y="2575"/>
                    </a:lnTo>
                    <a:lnTo>
                      <a:pt x="251" y="2826"/>
                    </a:lnTo>
                    <a:lnTo>
                      <a:pt x="382" y="2951"/>
                    </a:lnTo>
                    <a:lnTo>
                      <a:pt x="382" y="3110"/>
                    </a:lnTo>
                    <a:lnTo>
                      <a:pt x="507" y="3196"/>
                    </a:lnTo>
                    <a:lnTo>
                      <a:pt x="519" y="3406"/>
                    </a:lnTo>
                    <a:lnTo>
                      <a:pt x="1965" y="2740"/>
                    </a:lnTo>
                    <a:lnTo>
                      <a:pt x="3714" y="1931"/>
                    </a:lnTo>
                    <a:lnTo>
                      <a:pt x="5160" y="1265"/>
                    </a:lnTo>
                    <a:lnTo>
                      <a:pt x="5006" y="1117"/>
                    </a:lnTo>
                    <a:lnTo>
                      <a:pt x="5018" y="963"/>
                    </a:lnTo>
                    <a:lnTo>
                      <a:pt x="4898" y="861"/>
                    </a:lnTo>
                    <a:lnTo>
                      <a:pt x="4887" y="684"/>
                    </a:lnTo>
                    <a:lnTo>
                      <a:pt x="4687" y="530"/>
                    </a:lnTo>
                    <a:lnTo>
                      <a:pt x="4744" y="37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nvGrpSpPr>
              <p:cNvPr id="64" name="Google Shape;3180;p73"/>
              <p:cNvGrpSpPr/>
              <p:nvPr/>
            </p:nvGrpSpPr>
            <p:grpSpPr>
              <a:xfrm rot="252707">
                <a:off x="5471532" y="1203992"/>
                <a:ext cx="1605469" cy="475101"/>
                <a:chOff x="6035666" y="1893700"/>
                <a:chExt cx="1924783" cy="376919"/>
              </a:xfrm>
            </p:grpSpPr>
            <p:sp>
              <p:nvSpPr>
                <p:cNvPr id="66" name="Google Shape;3182;p73"/>
                <p:cNvSpPr/>
                <p:nvPr/>
              </p:nvSpPr>
              <p:spPr>
                <a:xfrm>
                  <a:off x="7757589" y="1932670"/>
                  <a:ext cx="44053" cy="38355"/>
                </a:xfrm>
                <a:custGeom>
                  <a:avLst/>
                  <a:gdLst/>
                  <a:ahLst/>
                  <a:cxnLst/>
                  <a:rect l="l" t="t" r="r" b="b"/>
                  <a:pathLst>
                    <a:path w="286" h="249" extrusionOk="0">
                      <a:moveTo>
                        <a:pt x="171" y="71"/>
                      </a:moveTo>
                      <a:cubicBezTo>
                        <a:pt x="238" y="71"/>
                        <a:pt x="237" y="174"/>
                        <a:pt x="166" y="174"/>
                      </a:cubicBezTo>
                      <a:cubicBezTo>
                        <a:pt x="164" y="174"/>
                        <a:pt x="162" y="174"/>
                        <a:pt x="160" y="174"/>
                      </a:cubicBezTo>
                      <a:cubicBezTo>
                        <a:pt x="132" y="174"/>
                        <a:pt x="115" y="151"/>
                        <a:pt x="115" y="123"/>
                      </a:cubicBezTo>
                      <a:cubicBezTo>
                        <a:pt x="109" y="94"/>
                        <a:pt x="132" y="72"/>
                        <a:pt x="160" y="72"/>
                      </a:cubicBezTo>
                      <a:cubicBezTo>
                        <a:pt x="164" y="71"/>
                        <a:pt x="167" y="71"/>
                        <a:pt x="171" y="71"/>
                      </a:cubicBezTo>
                      <a:close/>
                      <a:moveTo>
                        <a:pt x="163" y="0"/>
                      </a:moveTo>
                      <a:cubicBezTo>
                        <a:pt x="132" y="0"/>
                        <a:pt x="101" y="12"/>
                        <a:pt x="75" y="37"/>
                      </a:cubicBezTo>
                      <a:cubicBezTo>
                        <a:pt x="1" y="111"/>
                        <a:pt x="52" y="242"/>
                        <a:pt x="160" y="248"/>
                      </a:cubicBezTo>
                      <a:cubicBezTo>
                        <a:pt x="229" y="248"/>
                        <a:pt x="286" y="191"/>
                        <a:pt x="286" y="123"/>
                      </a:cubicBezTo>
                      <a:cubicBezTo>
                        <a:pt x="286" y="50"/>
                        <a:pt x="226"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67" name="Google Shape;3183;p73"/>
                <p:cNvSpPr/>
                <p:nvPr/>
              </p:nvSpPr>
              <p:spPr>
                <a:xfrm>
                  <a:off x="7639292" y="1977802"/>
                  <a:ext cx="43899" cy="37585"/>
                </a:xfrm>
                <a:custGeom>
                  <a:avLst/>
                  <a:gdLst/>
                  <a:ahLst/>
                  <a:cxnLst/>
                  <a:rect l="l" t="t" r="r" b="b"/>
                  <a:pathLst>
                    <a:path w="285" h="244" extrusionOk="0">
                      <a:moveTo>
                        <a:pt x="125" y="69"/>
                      </a:moveTo>
                      <a:cubicBezTo>
                        <a:pt x="154" y="69"/>
                        <a:pt x="177" y="92"/>
                        <a:pt x="177" y="120"/>
                      </a:cubicBezTo>
                      <a:lnTo>
                        <a:pt x="171" y="120"/>
                      </a:lnTo>
                      <a:cubicBezTo>
                        <a:pt x="171" y="151"/>
                        <a:pt x="148" y="171"/>
                        <a:pt x="123" y="171"/>
                      </a:cubicBezTo>
                      <a:cubicBezTo>
                        <a:pt x="110" y="171"/>
                        <a:pt x="97" y="166"/>
                        <a:pt x="85" y="155"/>
                      </a:cubicBezTo>
                      <a:cubicBezTo>
                        <a:pt x="51" y="126"/>
                        <a:pt x="74" y="69"/>
                        <a:pt x="125" y="69"/>
                      </a:cubicBezTo>
                      <a:close/>
                      <a:moveTo>
                        <a:pt x="125" y="1"/>
                      </a:moveTo>
                      <a:cubicBezTo>
                        <a:pt x="57" y="1"/>
                        <a:pt x="0" y="52"/>
                        <a:pt x="0" y="120"/>
                      </a:cubicBezTo>
                      <a:cubicBezTo>
                        <a:pt x="0" y="193"/>
                        <a:pt x="60" y="243"/>
                        <a:pt x="123" y="243"/>
                      </a:cubicBezTo>
                      <a:cubicBezTo>
                        <a:pt x="154" y="243"/>
                        <a:pt x="185" y="232"/>
                        <a:pt x="211" y="206"/>
                      </a:cubicBezTo>
                      <a:cubicBezTo>
                        <a:pt x="285" y="132"/>
                        <a:pt x="23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68" name="Google Shape;3184;p73"/>
                <p:cNvSpPr/>
                <p:nvPr/>
              </p:nvSpPr>
              <p:spPr>
                <a:xfrm>
                  <a:off x="6035666" y="2108576"/>
                  <a:ext cx="43899" cy="37431"/>
                </a:xfrm>
                <a:custGeom>
                  <a:avLst/>
                  <a:gdLst/>
                  <a:ahLst/>
                  <a:cxnLst/>
                  <a:rect l="l" t="t" r="r" b="b"/>
                  <a:pathLst>
                    <a:path w="285" h="243" extrusionOk="0">
                      <a:moveTo>
                        <a:pt x="164" y="69"/>
                      </a:moveTo>
                      <a:cubicBezTo>
                        <a:pt x="191" y="69"/>
                        <a:pt x="217" y="90"/>
                        <a:pt x="217" y="120"/>
                      </a:cubicBezTo>
                      <a:cubicBezTo>
                        <a:pt x="217" y="148"/>
                        <a:pt x="194" y="171"/>
                        <a:pt x="165" y="171"/>
                      </a:cubicBezTo>
                      <a:cubicBezTo>
                        <a:pt x="120" y="171"/>
                        <a:pt x="97" y="114"/>
                        <a:pt x="126" y="86"/>
                      </a:cubicBezTo>
                      <a:cubicBezTo>
                        <a:pt x="137" y="74"/>
                        <a:pt x="151" y="69"/>
                        <a:pt x="164" y="69"/>
                      </a:cubicBezTo>
                      <a:close/>
                      <a:moveTo>
                        <a:pt x="165" y="0"/>
                      </a:moveTo>
                      <a:cubicBezTo>
                        <a:pt x="57" y="0"/>
                        <a:pt x="0" y="131"/>
                        <a:pt x="80" y="205"/>
                      </a:cubicBezTo>
                      <a:cubicBezTo>
                        <a:pt x="104" y="231"/>
                        <a:pt x="134" y="243"/>
                        <a:pt x="164" y="243"/>
                      </a:cubicBezTo>
                      <a:cubicBezTo>
                        <a:pt x="225" y="243"/>
                        <a:pt x="285" y="193"/>
                        <a:pt x="285" y="120"/>
                      </a:cubicBezTo>
                      <a:cubicBezTo>
                        <a:pt x="285" y="52"/>
                        <a:pt x="234"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69" name="Google Shape;3185;p73"/>
                <p:cNvSpPr/>
                <p:nvPr/>
              </p:nvSpPr>
              <p:spPr>
                <a:xfrm>
                  <a:off x="7588308" y="2114737"/>
                  <a:ext cx="44053" cy="37431"/>
                </a:xfrm>
                <a:custGeom>
                  <a:avLst/>
                  <a:gdLst/>
                  <a:ahLst/>
                  <a:cxnLst/>
                  <a:rect l="l" t="t" r="r" b="b"/>
                  <a:pathLst>
                    <a:path w="286" h="243" extrusionOk="0">
                      <a:moveTo>
                        <a:pt x="126" y="69"/>
                      </a:moveTo>
                      <a:cubicBezTo>
                        <a:pt x="154" y="69"/>
                        <a:pt x="177" y="91"/>
                        <a:pt x="177" y="120"/>
                      </a:cubicBezTo>
                      <a:cubicBezTo>
                        <a:pt x="177" y="150"/>
                        <a:pt x="152" y="170"/>
                        <a:pt x="125" y="170"/>
                      </a:cubicBezTo>
                      <a:cubicBezTo>
                        <a:pt x="111" y="170"/>
                        <a:pt x="98" y="165"/>
                        <a:pt x="86" y="154"/>
                      </a:cubicBezTo>
                      <a:cubicBezTo>
                        <a:pt x="58" y="125"/>
                        <a:pt x="80" y="69"/>
                        <a:pt x="126" y="69"/>
                      </a:cubicBezTo>
                      <a:close/>
                      <a:moveTo>
                        <a:pt x="126" y="0"/>
                      </a:moveTo>
                      <a:cubicBezTo>
                        <a:pt x="58" y="0"/>
                        <a:pt x="1" y="51"/>
                        <a:pt x="1" y="120"/>
                      </a:cubicBezTo>
                      <a:cubicBezTo>
                        <a:pt x="1" y="193"/>
                        <a:pt x="60" y="243"/>
                        <a:pt x="124" y="243"/>
                      </a:cubicBezTo>
                      <a:cubicBezTo>
                        <a:pt x="154" y="243"/>
                        <a:pt x="186" y="231"/>
                        <a:pt x="211" y="205"/>
                      </a:cubicBezTo>
                      <a:cubicBezTo>
                        <a:pt x="285" y="131"/>
                        <a:pt x="23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0" name="Google Shape;3186;p73"/>
                <p:cNvSpPr/>
                <p:nvPr/>
              </p:nvSpPr>
              <p:spPr>
                <a:xfrm>
                  <a:off x="7721083" y="2212086"/>
                  <a:ext cx="44669" cy="37431"/>
                </a:xfrm>
                <a:custGeom>
                  <a:avLst/>
                  <a:gdLst/>
                  <a:ahLst/>
                  <a:cxnLst/>
                  <a:rect l="l" t="t" r="r" b="b"/>
                  <a:pathLst>
                    <a:path w="290" h="243" extrusionOk="0">
                      <a:moveTo>
                        <a:pt x="167" y="69"/>
                      </a:moveTo>
                      <a:cubicBezTo>
                        <a:pt x="192" y="69"/>
                        <a:pt x="215" y="90"/>
                        <a:pt x="215" y="120"/>
                      </a:cubicBezTo>
                      <a:cubicBezTo>
                        <a:pt x="215" y="148"/>
                        <a:pt x="192" y="171"/>
                        <a:pt x="164" y="171"/>
                      </a:cubicBezTo>
                      <a:cubicBezTo>
                        <a:pt x="118" y="171"/>
                        <a:pt x="96" y="114"/>
                        <a:pt x="130" y="86"/>
                      </a:cubicBezTo>
                      <a:cubicBezTo>
                        <a:pt x="141" y="74"/>
                        <a:pt x="154" y="69"/>
                        <a:pt x="167" y="69"/>
                      </a:cubicBezTo>
                      <a:close/>
                      <a:moveTo>
                        <a:pt x="157" y="0"/>
                      </a:moveTo>
                      <a:cubicBezTo>
                        <a:pt x="53" y="0"/>
                        <a:pt x="0" y="133"/>
                        <a:pt x="78" y="205"/>
                      </a:cubicBezTo>
                      <a:cubicBezTo>
                        <a:pt x="104" y="231"/>
                        <a:pt x="136" y="243"/>
                        <a:pt x="166" y="243"/>
                      </a:cubicBezTo>
                      <a:cubicBezTo>
                        <a:pt x="229" y="243"/>
                        <a:pt x="289" y="193"/>
                        <a:pt x="289" y="120"/>
                      </a:cubicBezTo>
                      <a:cubicBezTo>
                        <a:pt x="289" y="52"/>
                        <a:pt x="232" y="0"/>
                        <a:pt x="164" y="0"/>
                      </a:cubicBezTo>
                      <a:cubicBezTo>
                        <a:pt x="162" y="0"/>
                        <a:pt x="159"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4" name="Google Shape;3190;p73"/>
                <p:cNvSpPr/>
                <p:nvPr/>
              </p:nvSpPr>
              <p:spPr>
                <a:xfrm>
                  <a:off x="7744496" y="2030173"/>
                  <a:ext cx="66850" cy="56531"/>
                </a:xfrm>
                <a:custGeom>
                  <a:avLst/>
                  <a:gdLst/>
                  <a:ahLst/>
                  <a:cxnLst/>
                  <a:rect l="l" t="t" r="r" b="b"/>
                  <a:pathLst>
                    <a:path w="434" h="367" extrusionOk="0">
                      <a:moveTo>
                        <a:pt x="248" y="70"/>
                      </a:moveTo>
                      <a:cubicBezTo>
                        <a:pt x="275" y="70"/>
                        <a:pt x="303" y="81"/>
                        <a:pt x="325" y="105"/>
                      </a:cubicBezTo>
                      <a:cubicBezTo>
                        <a:pt x="399" y="173"/>
                        <a:pt x="348" y="293"/>
                        <a:pt x="245" y="293"/>
                      </a:cubicBezTo>
                      <a:cubicBezTo>
                        <a:pt x="188" y="293"/>
                        <a:pt x="137" y="242"/>
                        <a:pt x="137" y="185"/>
                      </a:cubicBezTo>
                      <a:cubicBezTo>
                        <a:pt x="137" y="116"/>
                        <a:pt x="191" y="70"/>
                        <a:pt x="248" y="70"/>
                      </a:cubicBezTo>
                      <a:close/>
                      <a:moveTo>
                        <a:pt x="248" y="0"/>
                      </a:moveTo>
                      <a:cubicBezTo>
                        <a:pt x="203" y="0"/>
                        <a:pt x="157" y="17"/>
                        <a:pt x="120" y="54"/>
                      </a:cubicBezTo>
                      <a:cubicBezTo>
                        <a:pt x="0" y="168"/>
                        <a:pt x="86" y="367"/>
                        <a:pt x="245" y="367"/>
                      </a:cubicBezTo>
                      <a:cubicBezTo>
                        <a:pt x="348" y="367"/>
                        <a:pt x="433" y="282"/>
                        <a:pt x="433" y="185"/>
                      </a:cubicBezTo>
                      <a:cubicBezTo>
                        <a:pt x="433" y="73"/>
                        <a:pt x="342"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5" name="Google Shape;3191;p73"/>
                <p:cNvSpPr/>
                <p:nvPr/>
              </p:nvSpPr>
              <p:spPr>
                <a:xfrm>
                  <a:off x="7500663" y="1893700"/>
                  <a:ext cx="37892" cy="24492"/>
                </a:xfrm>
                <a:custGeom>
                  <a:avLst/>
                  <a:gdLst/>
                  <a:ahLst/>
                  <a:cxnLst/>
                  <a:rect l="l" t="t" r="r" b="b"/>
                  <a:pathLst>
                    <a:path w="246" h="159" extrusionOk="0">
                      <a:moveTo>
                        <a:pt x="6" y="0"/>
                      </a:moveTo>
                      <a:cubicBezTo>
                        <a:pt x="0" y="11"/>
                        <a:pt x="0" y="23"/>
                        <a:pt x="0" y="34"/>
                      </a:cubicBezTo>
                      <a:cubicBezTo>
                        <a:pt x="0" y="117"/>
                        <a:pt x="61" y="158"/>
                        <a:pt x="123" y="158"/>
                      </a:cubicBezTo>
                      <a:cubicBezTo>
                        <a:pt x="184" y="158"/>
                        <a:pt x="245" y="117"/>
                        <a:pt x="245" y="34"/>
                      </a:cubicBezTo>
                      <a:cubicBezTo>
                        <a:pt x="245" y="23"/>
                        <a:pt x="239" y="11"/>
                        <a:pt x="239" y="0"/>
                      </a:cubicBezTo>
                      <a:lnTo>
                        <a:pt x="160" y="0"/>
                      </a:lnTo>
                      <a:cubicBezTo>
                        <a:pt x="165" y="11"/>
                        <a:pt x="171" y="23"/>
                        <a:pt x="171" y="34"/>
                      </a:cubicBezTo>
                      <a:cubicBezTo>
                        <a:pt x="171" y="68"/>
                        <a:pt x="145" y="85"/>
                        <a:pt x="120" y="85"/>
                      </a:cubicBezTo>
                      <a:cubicBezTo>
                        <a:pt x="94" y="85"/>
                        <a:pt x="69" y="68"/>
                        <a:pt x="69" y="34"/>
                      </a:cubicBezTo>
                      <a:cubicBezTo>
                        <a:pt x="69" y="23"/>
                        <a:pt x="74" y="11"/>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6" name="Google Shape;3192;p73"/>
                <p:cNvSpPr/>
                <p:nvPr/>
              </p:nvSpPr>
              <p:spPr>
                <a:xfrm>
                  <a:off x="7916396" y="2075150"/>
                  <a:ext cx="44053" cy="64233"/>
                </a:xfrm>
                <a:custGeom>
                  <a:avLst/>
                  <a:gdLst/>
                  <a:ahLst/>
                  <a:cxnLst/>
                  <a:rect l="l" t="t" r="r" b="b"/>
                  <a:pathLst>
                    <a:path w="286" h="417" extrusionOk="0">
                      <a:moveTo>
                        <a:pt x="211" y="1"/>
                      </a:moveTo>
                      <a:cubicBezTo>
                        <a:pt x="98" y="1"/>
                        <a:pt x="6" y="92"/>
                        <a:pt x="1" y="206"/>
                      </a:cubicBezTo>
                      <a:cubicBezTo>
                        <a:pt x="1" y="326"/>
                        <a:pt x="98" y="417"/>
                        <a:pt x="211" y="417"/>
                      </a:cubicBezTo>
                      <a:lnTo>
                        <a:pt x="246" y="417"/>
                      </a:lnTo>
                      <a:cubicBezTo>
                        <a:pt x="257" y="394"/>
                        <a:pt x="257" y="365"/>
                        <a:pt x="263" y="337"/>
                      </a:cubicBezTo>
                      <a:lnTo>
                        <a:pt x="263" y="337"/>
                      </a:lnTo>
                      <a:cubicBezTo>
                        <a:pt x="246" y="343"/>
                        <a:pt x="229" y="348"/>
                        <a:pt x="211" y="348"/>
                      </a:cubicBezTo>
                      <a:cubicBezTo>
                        <a:pt x="29" y="348"/>
                        <a:pt x="29" y="75"/>
                        <a:pt x="211" y="75"/>
                      </a:cubicBezTo>
                      <a:cubicBezTo>
                        <a:pt x="234" y="75"/>
                        <a:pt x="263" y="81"/>
                        <a:pt x="285" y="92"/>
                      </a:cubicBezTo>
                      <a:cubicBezTo>
                        <a:pt x="285" y="69"/>
                        <a:pt x="285" y="41"/>
                        <a:pt x="285" y="18"/>
                      </a:cubicBezTo>
                      <a:cubicBezTo>
                        <a:pt x="263" y="7"/>
                        <a:pt x="234"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7" name="Google Shape;3193;p73"/>
                <p:cNvSpPr/>
                <p:nvPr/>
              </p:nvSpPr>
              <p:spPr>
                <a:xfrm>
                  <a:off x="6530416" y="2192831"/>
                  <a:ext cx="44053" cy="37893"/>
                </a:xfrm>
                <a:custGeom>
                  <a:avLst/>
                  <a:gdLst/>
                  <a:ahLst/>
                  <a:cxnLst/>
                  <a:rect l="l" t="t" r="r" b="b"/>
                  <a:pathLst>
                    <a:path w="286" h="246" extrusionOk="0">
                      <a:moveTo>
                        <a:pt x="126" y="74"/>
                      </a:moveTo>
                      <a:cubicBezTo>
                        <a:pt x="154" y="74"/>
                        <a:pt x="177" y="97"/>
                        <a:pt x="177" y="125"/>
                      </a:cubicBezTo>
                      <a:cubicBezTo>
                        <a:pt x="177" y="153"/>
                        <a:pt x="150" y="172"/>
                        <a:pt x="122" y="172"/>
                      </a:cubicBezTo>
                      <a:cubicBezTo>
                        <a:pt x="109" y="172"/>
                        <a:pt x="96" y="168"/>
                        <a:pt x="86" y="160"/>
                      </a:cubicBezTo>
                      <a:cubicBezTo>
                        <a:pt x="57" y="125"/>
                        <a:pt x="80" y="74"/>
                        <a:pt x="126" y="74"/>
                      </a:cubicBezTo>
                      <a:close/>
                      <a:moveTo>
                        <a:pt x="126" y="0"/>
                      </a:moveTo>
                      <a:cubicBezTo>
                        <a:pt x="57" y="0"/>
                        <a:pt x="0" y="57"/>
                        <a:pt x="0" y="125"/>
                      </a:cubicBezTo>
                      <a:cubicBezTo>
                        <a:pt x="0" y="198"/>
                        <a:pt x="60" y="246"/>
                        <a:pt x="124" y="246"/>
                      </a:cubicBezTo>
                      <a:cubicBezTo>
                        <a:pt x="154" y="246"/>
                        <a:pt x="185" y="235"/>
                        <a:pt x="211" y="211"/>
                      </a:cubicBezTo>
                      <a:cubicBezTo>
                        <a:pt x="285" y="131"/>
                        <a:pt x="23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8" name="Google Shape;3194;p73"/>
                <p:cNvSpPr/>
                <p:nvPr/>
              </p:nvSpPr>
              <p:spPr>
                <a:xfrm>
                  <a:off x="7903303" y="1971641"/>
                  <a:ext cx="44823" cy="38047"/>
                </a:xfrm>
                <a:custGeom>
                  <a:avLst/>
                  <a:gdLst/>
                  <a:ahLst/>
                  <a:cxnLst/>
                  <a:rect l="l" t="t" r="r" b="b"/>
                  <a:pathLst>
                    <a:path w="291" h="247" extrusionOk="0">
                      <a:moveTo>
                        <a:pt x="126" y="75"/>
                      </a:moveTo>
                      <a:cubicBezTo>
                        <a:pt x="171" y="75"/>
                        <a:pt x="194" y="126"/>
                        <a:pt x="160" y="160"/>
                      </a:cubicBezTo>
                      <a:cubicBezTo>
                        <a:pt x="150" y="172"/>
                        <a:pt x="138" y="177"/>
                        <a:pt x="125" y="177"/>
                      </a:cubicBezTo>
                      <a:cubicBezTo>
                        <a:pt x="100" y="177"/>
                        <a:pt x="74" y="157"/>
                        <a:pt x="74" y="126"/>
                      </a:cubicBezTo>
                      <a:cubicBezTo>
                        <a:pt x="74" y="98"/>
                        <a:pt x="97" y="75"/>
                        <a:pt x="126" y="75"/>
                      </a:cubicBezTo>
                      <a:close/>
                      <a:moveTo>
                        <a:pt x="126" y="1"/>
                      </a:moveTo>
                      <a:cubicBezTo>
                        <a:pt x="57" y="1"/>
                        <a:pt x="0" y="58"/>
                        <a:pt x="0" y="126"/>
                      </a:cubicBezTo>
                      <a:cubicBezTo>
                        <a:pt x="0" y="199"/>
                        <a:pt x="60" y="246"/>
                        <a:pt x="124" y="246"/>
                      </a:cubicBezTo>
                      <a:cubicBezTo>
                        <a:pt x="154" y="246"/>
                        <a:pt x="185" y="236"/>
                        <a:pt x="211" y="212"/>
                      </a:cubicBezTo>
                      <a:cubicBezTo>
                        <a:pt x="291" y="132"/>
                        <a:pt x="23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9" name="Google Shape;3195;p73"/>
                <p:cNvSpPr/>
                <p:nvPr/>
              </p:nvSpPr>
              <p:spPr>
                <a:xfrm>
                  <a:off x="7836607" y="1894470"/>
                  <a:ext cx="48366" cy="10782"/>
                </a:xfrm>
                <a:custGeom>
                  <a:avLst/>
                  <a:gdLst/>
                  <a:ahLst/>
                  <a:cxnLst/>
                  <a:rect l="l" t="t" r="r" b="b"/>
                  <a:pathLst>
                    <a:path w="314" h="70" extrusionOk="0">
                      <a:moveTo>
                        <a:pt x="0" y="1"/>
                      </a:moveTo>
                      <a:cubicBezTo>
                        <a:pt x="40" y="46"/>
                        <a:pt x="97" y="69"/>
                        <a:pt x="160" y="69"/>
                      </a:cubicBezTo>
                      <a:cubicBezTo>
                        <a:pt x="217" y="69"/>
                        <a:pt x="274" y="46"/>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0" name="Google Shape;3196;p73"/>
                <p:cNvSpPr/>
                <p:nvPr/>
              </p:nvSpPr>
              <p:spPr>
                <a:xfrm>
                  <a:off x="7841844" y="2184822"/>
                  <a:ext cx="44053" cy="37739"/>
                </a:xfrm>
                <a:custGeom>
                  <a:avLst/>
                  <a:gdLst/>
                  <a:ahLst/>
                  <a:cxnLst/>
                  <a:rect l="l" t="t" r="r" b="b"/>
                  <a:pathLst>
                    <a:path w="286" h="245" extrusionOk="0">
                      <a:moveTo>
                        <a:pt x="123" y="75"/>
                      </a:moveTo>
                      <a:cubicBezTo>
                        <a:pt x="147" y="75"/>
                        <a:pt x="171" y="92"/>
                        <a:pt x="171" y="126"/>
                      </a:cubicBezTo>
                      <a:cubicBezTo>
                        <a:pt x="171" y="157"/>
                        <a:pt x="147" y="173"/>
                        <a:pt x="123" y="173"/>
                      </a:cubicBezTo>
                      <a:cubicBezTo>
                        <a:pt x="99" y="173"/>
                        <a:pt x="75" y="157"/>
                        <a:pt x="75" y="126"/>
                      </a:cubicBezTo>
                      <a:cubicBezTo>
                        <a:pt x="75" y="92"/>
                        <a:pt x="99" y="75"/>
                        <a:pt x="123" y="75"/>
                      </a:cubicBezTo>
                      <a:close/>
                      <a:moveTo>
                        <a:pt x="126" y="1"/>
                      </a:moveTo>
                      <a:cubicBezTo>
                        <a:pt x="58" y="1"/>
                        <a:pt x="1" y="58"/>
                        <a:pt x="1" y="126"/>
                      </a:cubicBezTo>
                      <a:cubicBezTo>
                        <a:pt x="1" y="198"/>
                        <a:pt x="58" y="245"/>
                        <a:pt x="120" y="245"/>
                      </a:cubicBezTo>
                      <a:cubicBezTo>
                        <a:pt x="152" y="245"/>
                        <a:pt x="185" y="233"/>
                        <a:pt x="211" y="206"/>
                      </a:cubicBezTo>
                      <a:cubicBezTo>
                        <a:pt x="285" y="132"/>
                        <a:pt x="23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2" name="Google Shape;3198;p73"/>
                <p:cNvSpPr/>
                <p:nvPr/>
              </p:nvSpPr>
              <p:spPr>
                <a:xfrm>
                  <a:off x="6862817" y="2042187"/>
                  <a:ext cx="44977" cy="37585"/>
                </a:xfrm>
                <a:custGeom>
                  <a:avLst/>
                  <a:gdLst/>
                  <a:ahLst/>
                  <a:cxnLst/>
                  <a:rect l="l" t="t" r="r" b="b"/>
                  <a:pathLst>
                    <a:path w="292" h="244" extrusionOk="0">
                      <a:moveTo>
                        <a:pt x="166" y="73"/>
                      </a:moveTo>
                      <a:cubicBezTo>
                        <a:pt x="212" y="73"/>
                        <a:pt x="234" y="129"/>
                        <a:pt x="206" y="158"/>
                      </a:cubicBezTo>
                      <a:cubicBezTo>
                        <a:pt x="194" y="169"/>
                        <a:pt x="181" y="174"/>
                        <a:pt x="167" y="174"/>
                      </a:cubicBezTo>
                      <a:cubicBezTo>
                        <a:pt x="140" y="174"/>
                        <a:pt x="115" y="154"/>
                        <a:pt x="115" y="124"/>
                      </a:cubicBezTo>
                      <a:cubicBezTo>
                        <a:pt x="115" y="95"/>
                        <a:pt x="137" y="73"/>
                        <a:pt x="166" y="73"/>
                      </a:cubicBezTo>
                      <a:close/>
                      <a:moveTo>
                        <a:pt x="168" y="1"/>
                      </a:moveTo>
                      <a:cubicBezTo>
                        <a:pt x="138" y="1"/>
                        <a:pt x="106" y="12"/>
                        <a:pt x="81" y="38"/>
                      </a:cubicBezTo>
                      <a:cubicBezTo>
                        <a:pt x="1" y="112"/>
                        <a:pt x="58" y="243"/>
                        <a:pt x="166" y="243"/>
                      </a:cubicBezTo>
                      <a:cubicBezTo>
                        <a:pt x="234" y="243"/>
                        <a:pt x="291" y="192"/>
                        <a:pt x="291" y="124"/>
                      </a:cubicBezTo>
                      <a:cubicBezTo>
                        <a:pt x="291" y="51"/>
                        <a:pt x="232"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3" name="Google Shape;3199;p73"/>
                <p:cNvSpPr/>
                <p:nvPr/>
              </p:nvSpPr>
              <p:spPr>
                <a:xfrm>
                  <a:off x="6858504" y="2153245"/>
                  <a:ext cx="75630" cy="64695"/>
                </a:xfrm>
                <a:custGeom>
                  <a:avLst/>
                  <a:gdLst/>
                  <a:ahLst/>
                  <a:cxnLst/>
                  <a:rect l="l" t="t" r="r" b="b"/>
                  <a:pathLst>
                    <a:path w="491" h="420" extrusionOk="0">
                      <a:moveTo>
                        <a:pt x="202" y="74"/>
                      </a:moveTo>
                      <a:cubicBezTo>
                        <a:pt x="205" y="74"/>
                        <a:pt x="208" y="75"/>
                        <a:pt x="211" y="75"/>
                      </a:cubicBezTo>
                      <a:cubicBezTo>
                        <a:pt x="331" y="75"/>
                        <a:pt x="393" y="223"/>
                        <a:pt x="308" y="308"/>
                      </a:cubicBezTo>
                      <a:cubicBezTo>
                        <a:pt x="281" y="336"/>
                        <a:pt x="247" y="348"/>
                        <a:pt x="214" y="348"/>
                      </a:cubicBezTo>
                      <a:cubicBezTo>
                        <a:pt x="143" y="348"/>
                        <a:pt x="74" y="293"/>
                        <a:pt x="74" y="211"/>
                      </a:cubicBezTo>
                      <a:cubicBezTo>
                        <a:pt x="74" y="135"/>
                        <a:pt x="132" y="74"/>
                        <a:pt x="202" y="74"/>
                      </a:cubicBezTo>
                      <a:close/>
                      <a:moveTo>
                        <a:pt x="211" y="1"/>
                      </a:moveTo>
                      <a:cubicBezTo>
                        <a:pt x="97" y="1"/>
                        <a:pt x="0" y="92"/>
                        <a:pt x="0" y="211"/>
                      </a:cubicBezTo>
                      <a:cubicBezTo>
                        <a:pt x="0" y="336"/>
                        <a:pt x="106" y="420"/>
                        <a:pt x="215" y="420"/>
                      </a:cubicBezTo>
                      <a:cubicBezTo>
                        <a:pt x="266" y="420"/>
                        <a:pt x="317" y="401"/>
                        <a:pt x="359" y="360"/>
                      </a:cubicBezTo>
                      <a:cubicBezTo>
                        <a:pt x="490" y="229"/>
                        <a:pt x="399"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4" name="Google Shape;3200;p73"/>
                <p:cNvSpPr/>
                <p:nvPr/>
              </p:nvSpPr>
              <p:spPr>
                <a:xfrm>
                  <a:off x="6318931" y="2205924"/>
                  <a:ext cx="75630" cy="64695"/>
                </a:xfrm>
                <a:custGeom>
                  <a:avLst/>
                  <a:gdLst/>
                  <a:ahLst/>
                  <a:cxnLst/>
                  <a:rect l="l" t="t" r="r" b="b"/>
                  <a:pathLst>
                    <a:path w="491" h="420" extrusionOk="0">
                      <a:moveTo>
                        <a:pt x="218" y="74"/>
                      </a:moveTo>
                      <a:cubicBezTo>
                        <a:pt x="333" y="74"/>
                        <a:pt x="392" y="219"/>
                        <a:pt x="308" y="308"/>
                      </a:cubicBezTo>
                      <a:cubicBezTo>
                        <a:pt x="281" y="335"/>
                        <a:pt x="247" y="348"/>
                        <a:pt x="214" y="348"/>
                      </a:cubicBezTo>
                      <a:cubicBezTo>
                        <a:pt x="143" y="348"/>
                        <a:pt x="75" y="293"/>
                        <a:pt x="75" y="211"/>
                      </a:cubicBezTo>
                      <a:cubicBezTo>
                        <a:pt x="75" y="131"/>
                        <a:pt x="137" y="75"/>
                        <a:pt x="212" y="75"/>
                      </a:cubicBezTo>
                      <a:cubicBezTo>
                        <a:pt x="214" y="74"/>
                        <a:pt x="216" y="74"/>
                        <a:pt x="218" y="74"/>
                      </a:cubicBezTo>
                      <a:close/>
                      <a:moveTo>
                        <a:pt x="212" y="0"/>
                      </a:moveTo>
                      <a:cubicBezTo>
                        <a:pt x="98" y="0"/>
                        <a:pt x="1" y="92"/>
                        <a:pt x="1" y="211"/>
                      </a:cubicBezTo>
                      <a:cubicBezTo>
                        <a:pt x="1" y="335"/>
                        <a:pt x="106" y="420"/>
                        <a:pt x="215" y="420"/>
                      </a:cubicBezTo>
                      <a:cubicBezTo>
                        <a:pt x="266" y="420"/>
                        <a:pt x="318" y="401"/>
                        <a:pt x="360" y="359"/>
                      </a:cubicBezTo>
                      <a:cubicBezTo>
                        <a:pt x="491" y="223"/>
                        <a:pt x="399"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6" name="Google Shape;3202;p73"/>
                <p:cNvSpPr/>
                <p:nvPr/>
              </p:nvSpPr>
              <p:spPr>
                <a:xfrm>
                  <a:off x="6656723" y="2225178"/>
                  <a:ext cx="44053" cy="37585"/>
                </a:xfrm>
                <a:custGeom>
                  <a:avLst/>
                  <a:gdLst/>
                  <a:ahLst/>
                  <a:cxnLst/>
                  <a:rect l="l" t="t" r="r" b="b"/>
                  <a:pathLst>
                    <a:path w="286" h="244" extrusionOk="0">
                      <a:moveTo>
                        <a:pt x="120" y="69"/>
                      </a:moveTo>
                      <a:cubicBezTo>
                        <a:pt x="149" y="69"/>
                        <a:pt x="171" y="92"/>
                        <a:pt x="171" y="120"/>
                      </a:cubicBezTo>
                      <a:cubicBezTo>
                        <a:pt x="171" y="151"/>
                        <a:pt x="146" y="171"/>
                        <a:pt x="121" y="171"/>
                      </a:cubicBezTo>
                      <a:cubicBezTo>
                        <a:pt x="108" y="171"/>
                        <a:pt x="95" y="166"/>
                        <a:pt x="86" y="155"/>
                      </a:cubicBezTo>
                      <a:cubicBezTo>
                        <a:pt x="52" y="126"/>
                        <a:pt x="74" y="69"/>
                        <a:pt x="120" y="69"/>
                      </a:cubicBezTo>
                      <a:close/>
                      <a:moveTo>
                        <a:pt x="120" y="1"/>
                      </a:moveTo>
                      <a:cubicBezTo>
                        <a:pt x="52" y="1"/>
                        <a:pt x="0" y="52"/>
                        <a:pt x="0" y="120"/>
                      </a:cubicBezTo>
                      <a:cubicBezTo>
                        <a:pt x="0" y="193"/>
                        <a:pt x="60" y="243"/>
                        <a:pt x="122" y="243"/>
                      </a:cubicBezTo>
                      <a:cubicBezTo>
                        <a:pt x="151" y="243"/>
                        <a:pt x="181" y="232"/>
                        <a:pt x="205" y="206"/>
                      </a:cubicBezTo>
                      <a:cubicBezTo>
                        <a:pt x="285" y="132"/>
                        <a:pt x="228"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7" name="Google Shape;3203;p73"/>
                <p:cNvSpPr/>
                <p:nvPr/>
              </p:nvSpPr>
              <p:spPr>
                <a:xfrm>
                  <a:off x="6971718" y="2225178"/>
                  <a:ext cx="43899" cy="37585"/>
                </a:xfrm>
                <a:custGeom>
                  <a:avLst/>
                  <a:gdLst/>
                  <a:ahLst/>
                  <a:cxnLst/>
                  <a:rect l="l" t="t" r="r" b="b"/>
                  <a:pathLst>
                    <a:path w="285" h="244" extrusionOk="0">
                      <a:moveTo>
                        <a:pt x="120" y="69"/>
                      </a:moveTo>
                      <a:cubicBezTo>
                        <a:pt x="148" y="69"/>
                        <a:pt x="171" y="92"/>
                        <a:pt x="171" y="120"/>
                      </a:cubicBezTo>
                      <a:cubicBezTo>
                        <a:pt x="171" y="152"/>
                        <a:pt x="143" y="173"/>
                        <a:pt x="117" y="173"/>
                      </a:cubicBezTo>
                      <a:cubicBezTo>
                        <a:pt x="105" y="173"/>
                        <a:pt x="94" y="169"/>
                        <a:pt x="85" y="160"/>
                      </a:cubicBezTo>
                      <a:cubicBezTo>
                        <a:pt x="51" y="126"/>
                        <a:pt x="74" y="69"/>
                        <a:pt x="120" y="69"/>
                      </a:cubicBezTo>
                      <a:close/>
                      <a:moveTo>
                        <a:pt x="120" y="1"/>
                      </a:moveTo>
                      <a:cubicBezTo>
                        <a:pt x="51" y="1"/>
                        <a:pt x="0" y="52"/>
                        <a:pt x="0" y="120"/>
                      </a:cubicBezTo>
                      <a:cubicBezTo>
                        <a:pt x="0" y="193"/>
                        <a:pt x="60" y="243"/>
                        <a:pt x="121" y="243"/>
                      </a:cubicBezTo>
                      <a:cubicBezTo>
                        <a:pt x="151" y="243"/>
                        <a:pt x="181" y="232"/>
                        <a:pt x="205" y="206"/>
                      </a:cubicBezTo>
                      <a:cubicBezTo>
                        <a:pt x="285" y="132"/>
                        <a:pt x="228" y="1"/>
                        <a:pt x="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8" name="Google Shape;3204;p73"/>
                <p:cNvSpPr/>
                <p:nvPr/>
              </p:nvSpPr>
              <p:spPr>
                <a:xfrm>
                  <a:off x="6696155" y="2107651"/>
                  <a:ext cx="65926" cy="56685"/>
                </a:xfrm>
                <a:custGeom>
                  <a:avLst/>
                  <a:gdLst/>
                  <a:ahLst/>
                  <a:cxnLst/>
                  <a:rect l="l" t="t" r="r" b="b"/>
                  <a:pathLst>
                    <a:path w="428" h="368" extrusionOk="0">
                      <a:moveTo>
                        <a:pt x="183" y="75"/>
                      </a:moveTo>
                      <a:cubicBezTo>
                        <a:pt x="246" y="75"/>
                        <a:pt x="297" y="120"/>
                        <a:pt x="297" y="183"/>
                      </a:cubicBezTo>
                      <a:cubicBezTo>
                        <a:pt x="297" y="252"/>
                        <a:pt x="243" y="295"/>
                        <a:pt x="185" y="295"/>
                      </a:cubicBezTo>
                      <a:cubicBezTo>
                        <a:pt x="156" y="295"/>
                        <a:pt x="127" y="285"/>
                        <a:pt x="103" y="263"/>
                      </a:cubicBezTo>
                      <a:cubicBezTo>
                        <a:pt x="35" y="194"/>
                        <a:pt x="86" y="75"/>
                        <a:pt x="183" y="75"/>
                      </a:cubicBezTo>
                      <a:close/>
                      <a:moveTo>
                        <a:pt x="183" y="1"/>
                      </a:moveTo>
                      <a:cubicBezTo>
                        <a:pt x="80" y="1"/>
                        <a:pt x="1" y="86"/>
                        <a:pt x="1" y="183"/>
                      </a:cubicBezTo>
                      <a:cubicBezTo>
                        <a:pt x="1" y="295"/>
                        <a:pt x="92" y="367"/>
                        <a:pt x="186" y="367"/>
                      </a:cubicBezTo>
                      <a:cubicBezTo>
                        <a:pt x="231" y="367"/>
                        <a:pt x="277" y="351"/>
                        <a:pt x="314" y="314"/>
                      </a:cubicBezTo>
                      <a:cubicBezTo>
                        <a:pt x="428" y="200"/>
                        <a:pt x="348"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9" name="Google Shape;3205;p73"/>
                <p:cNvSpPr/>
                <p:nvPr/>
              </p:nvSpPr>
              <p:spPr>
                <a:xfrm>
                  <a:off x="6575086" y="2055896"/>
                  <a:ext cx="44053" cy="37431"/>
                </a:xfrm>
                <a:custGeom>
                  <a:avLst/>
                  <a:gdLst/>
                  <a:ahLst/>
                  <a:cxnLst/>
                  <a:rect l="l" t="t" r="r" b="b"/>
                  <a:pathLst>
                    <a:path w="286" h="243" extrusionOk="0">
                      <a:moveTo>
                        <a:pt x="167" y="70"/>
                      </a:moveTo>
                      <a:cubicBezTo>
                        <a:pt x="192" y="70"/>
                        <a:pt x="217" y="90"/>
                        <a:pt x="217" y="120"/>
                      </a:cubicBezTo>
                      <a:cubicBezTo>
                        <a:pt x="217" y="149"/>
                        <a:pt x="194" y="171"/>
                        <a:pt x="166" y="171"/>
                      </a:cubicBezTo>
                      <a:cubicBezTo>
                        <a:pt x="120" y="171"/>
                        <a:pt x="98" y="115"/>
                        <a:pt x="132" y="86"/>
                      </a:cubicBezTo>
                      <a:cubicBezTo>
                        <a:pt x="141" y="75"/>
                        <a:pt x="154" y="70"/>
                        <a:pt x="167" y="70"/>
                      </a:cubicBezTo>
                      <a:close/>
                      <a:moveTo>
                        <a:pt x="166" y="1"/>
                      </a:moveTo>
                      <a:cubicBezTo>
                        <a:pt x="58" y="1"/>
                        <a:pt x="1" y="132"/>
                        <a:pt x="81" y="206"/>
                      </a:cubicBezTo>
                      <a:cubicBezTo>
                        <a:pt x="105" y="232"/>
                        <a:pt x="135" y="243"/>
                        <a:pt x="164" y="243"/>
                      </a:cubicBezTo>
                      <a:cubicBezTo>
                        <a:pt x="226" y="243"/>
                        <a:pt x="286" y="193"/>
                        <a:pt x="286" y="120"/>
                      </a:cubicBezTo>
                      <a:cubicBezTo>
                        <a:pt x="286" y="52"/>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0" name="Google Shape;3206;p73"/>
                <p:cNvSpPr/>
                <p:nvPr/>
              </p:nvSpPr>
              <p:spPr>
                <a:xfrm>
                  <a:off x="6455865" y="2108113"/>
                  <a:ext cx="43899" cy="38355"/>
                </a:xfrm>
                <a:custGeom>
                  <a:avLst/>
                  <a:gdLst/>
                  <a:ahLst/>
                  <a:cxnLst/>
                  <a:rect l="l" t="t" r="r" b="b"/>
                  <a:pathLst>
                    <a:path w="285" h="249" extrusionOk="0">
                      <a:moveTo>
                        <a:pt x="120" y="72"/>
                      </a:moveTo>
                      <a:cubicBezTo>
                        <a:pt x="165" y="72"/>
                        <a:pt x="188" y="129"/>
                        <a:pt x="160" y="157"/>
                      </a:cubicBezTo>
                      <a:cubicBezTo>
                        <a:pt x="148" y="168"/>
                        <a:pt x="134" y="174"/>
                        <a:pt x="121" y="174"/>
                      </a:cubicBezTo>
                      <a:cubicBezTo>
                        <a:pt x="94" y="174"/>
                        <a:pt x="69" y="153"/>
                        <a:pt x="69" y="123"/>
                      </a:cubicBezTo>
                      <a:cubicBezTo>
                        <a:pt x="69" y="94"/>
                        <a:pt x="91" y="72"/>
                        <a:pt x="120" y="72"/>
                      </a:cubicBezTo>
                      <a:close/>
                      <a:moveTo>
                        <a:pt x="123" y="0"/>
                      </a:moveTo>
                      <a:cubicBezTo>
                        <a:pt x="60" y="0"/>
                        <a:pt x="0" y="50"/>
                        <a:pt x="0" y="123"/>
                      </a:cubicBezTo>
                      <a:cubicBezTo>
                        <a:pt x="0" y="191"/>
                        <a:pt x="51" y="243"/>
                        <a:pt x="120" y="248"/>
                      </a:cubicBezTo>
                      <a:cubicBezTo>
                        <a:pt x="228" y="248"/>
                        <a:pt x="285" y="112"/>
                        <a:pt x="211" y="37"/>
                      </a:cubicBezTo>
                      <a:cubicBezTo>
                        <a:pt x="185" y="12"/>
                        <a:pt x="154" y="0"/>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2" name="Google Shape;3208;p73"/>
                <p:cNvSpPr/>
                <p:nvPr/>
              </p:nvSpPr>
              <p:spPr>
                <a:xfrm>
                  <a:off x="7214626" y="2082236"/>
                  <a:ext cx="65926" cy="56685"/>
                </a:xfrm>
                <a:custGeom>
                  <a:avLst/>
                  <a:gdLst/>
                  <a:ahLst/>
                  <a:cxnLst/>
                  <a:rect l="l" t="t" r="r" b="b"/>
                  <a:pathLst>
                    <a:path w="428" h="368" extrusionOk="0">
                      <a:moveTo>
                        <a:pt x="189" y="74"/>
                      </a:moveTo>
                      <a:cubicBezTo>
                        <a:pt x="245" y="74"/>
                        <a:pt x="297" y="120"/>
                        <a:pt x="297" y="183"/>
                      </a:cubicBezTo>
                      <a:cubicBezTo>
                        <a:pt x="297" y="252"/>
                        <a:pt x="242" y="295"/>
                        <a:pt x="186" y="295"/>
                      </a:cubicBezTo>
                      <a:cubicBezTo>
                        <a:pt x="159" y="295"/>
                        <a:pt x="131" y="285"/>
                        <a:pt x="109" y="262"/>
                      </a:cubicBezTo>
                      <a:cubicBezTo>
                        <a:pt x="35" y="194"/>
                        <a:pt x="86" y="74"/>
                        <a:pt x="189" y="74"/>
                      </a:cubicBezTo>
                      <a:close/>
                      <a:moveTo>
                        <a:pt x="189" y="0"/>
                      </a:moveTo>
                      <a:cubicBezTo>
                        <a:pt x="86" y="0"/>
                        <a:pt x="1" y="86"/>
                        <a:pt x="1" y="183"/>
                      </a:cubicBezTo>
                      <a:cubicBezTo>
                        <a:pt x="1" y="294"/>
                        <a:pt x="92" y="367"/>
                        <a:pt x="186" y="367"/>
                      </a:cubicBezTo>
                      <a:cubicBezTo>
                        <a:pt x="231" y="367"/>
                        <a:pt x="277" y="351"/>
                        <a:pt x="314" y="314"/>
                      </a:cubicBezTo>
                      <a:cubicBezTo>
                        <a:pt x="428" y="200"/>
                        <a:pt x="348"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4" name="Google Shape;3210;p73"/>
                <p:cNvSpPr/>
                <p:nvPr/>
              </p:nvSpPr>
              <p:spPr>
                <a:xfrm>
                  <a:off x="6156735" y="2160331"/>
                  <a:ext cx="65926" cy="56531"/>
                </a:xfrm>
                <a:custGeom>
                  <a:avLst/>
                  <a:gdLst/>
                  <a:ahLst/>
                  <a:cxnLst/>
                  <a:rect l="l" t="t" r="r" b="b"/>
                  <a:pathLst>
                    <a:path w="428" h="367" extrusionOk="0">
                      <a:moveTo>
                        <a:pt x="192" y="74"/>
                      </a:moveTo>
                      <a:cubicBezTo>
                        <a:pt x="251" y="74"/>
                        <a:pt x="302" y="123"/>
                        <a:pt x="302" y="183"/>
                      </a:cubicBezTo>
                      <a:lnTo>
                        <a:pt x="296" y="183"/>
                      </a:lnTo>
                      <a:cubicBezTo>
                        <a:pt x="296" y="252"/>
                        <a:pt x="242" y="297"/>
                        <a:pt x="184" y="297"/>
                      </a:cubicBezTo>
                      <a:cubicBezTo>
                        <a:pt x="156" y="297"/>
                        <a:pt x="127" y="287"/>
                        <a:pt x="103" y="262"/>
                      </a:cubicBezTo>
                      <a:cubicBezTo>
                        <a:pt x="34" y="194"/>
                        <a:pt x="86" y="74"/>
                        <a:pt x="182" y="74"/>
                      </a:cubicBezTo>
                      <a:cubicBezTo>
                        <a:pt x="186" y="74"/>
                        <a:pt x="189" y="74"/>
                        <a:pt x="192" y="74"/>
                      </a:cubicBezTo>
                      <a:close/>
                      <a:moveTo>
                        <a:pt x="182" y="0"/>
                      </a:moveTo>
                      <a:cubicBezTo>
                        <a:pt x="86" y="0"/>
                        <a:pt x="0" y="86"/>
                        <a:pt x="0" y="183"/>
                      </a:cubicBezTo>
                      <a:cubicBezTo>
                        <a:pt x="0" y="294"/>
                        <a:pt x="91" y="367"/>
                        <a:pt x="186" y="367"/>
                      </a:cubicBezTo>
                      <a:cubicBezTo>
                        <a:pt x="231" y="367"/>
                        <a:pt x="277" y="350"/>
                        <a:pt x="313" y="314"/>
                      </a:cubicBezTo>
                      <a:cubicBezTo>
                        <a:pt x="427" y="200"/>
                        <a:pt x="348" y="0"/>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5" name="Google Shape;3211;p73"/>
                <p:cNvSpPr/>
                <p:nvPr/>
              </p:nvSpPr>
              <p:spPr>
                <a:xfrm>
                  <a:off x="7377746" y="2127830"/>
                  <a:ext cx="74706" cy="64079"/>
                </a:xfrm>
                <a:custGeom>
                  <a:avLst/>
                  <a:gdLst/>
                  <a:ahLst/>
                  <a:cxnLst/>
                  <a:rect l="l" t="t" r="r" b="b"/>
                  <a:pathLst>
                    <a:path w="485" h="416" extrusionOk="0">
                      <a:moveTo>
                        <a:pt x="206" y="69"/>
                      </a:moveTo>
                      <a:cubicBezTo>
                        <a:pt x="331" y="69"/>
                        <a:pt x="388" y="217"/>
                        <a:pt x="303" y="308"/>
                      </a:cubicBezTo>
                      <a:cubicBezTo>
                        <a:pt x="275" y="335"/>
                        <a:pt x="242" y="348"/>
                        <a:pt x="208" y="348"/>
                      </a:cubicBezTo>
                      <a:cubicBezTo>
                        <a:pt x="138" y="348"/>
                        <a:pt x="69" y="293"/>
                        <a:pt x="69" y="211"/>
                      </a:cubicBezTo>
                      <a:cubicBezTo>
                        <a:pt x="69" y="132"/>
                        <a:pt x="132" y="69"/>
                        <a:pt x="206" y="69"/>
                      </a:cubicBezTo>
                      <a:close/>
                      <a:moveTo>
                        <a:pt x="206" y="1"/>
                      </a:moveTo>
                      <a:cubicBezTo>
                        <a:pt x="92" y="1"/>
                        <a:pt x="1" y="92"/>
                        <a:pt x="1" y="211"/>
                      </a:cubicBezTo>
                      <a:cubicBezTo>
                        <a:pt x="1" y="334"/>
                        <a:pt x="102" y="416"/>
                        <a:pt x="208" y="416"/>
                      </a:cubicBezTo>
                      <a:cubicBezTo>
                        <a:pt x="259" y="416"/>
                        <a:pt x="311" y="396"/>
                        <a:pt x="354" y="354"/>
                      </a:cubicBezTo>
                      <a:cubicBezTo>
                        <a:pt x="485" y="223"/>
                        <a:pt x="394" y="1"/>
                        <a:pt x="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6" name="Google Shape;3212;p73"/>
                <p:cNvSpPr/>
                <p:nvPr/>
              </p:nvSpPr>
              <p:spPr>
                <a:xfrm>
                  <a:off x="7382213" y="2017234"/>
                  <a:ext cx="44053" cy="37893"/>
                </a:xfrm>
                <a:custGeom>
                  <a:avLst/>
                  <a:gdLst/>
                  <a:ahLst/>
                  <a:cxnLst/>
                  <a:rect l="l" t="t" r="r" b="b"/>
                  <a:pathLst>
                    <a:path w="286" h="246" extrusionOk="0">
                      <a:moveTo>
                        <a:pt x="163" y="70"/>
                      </a:moveTo>
                      <a:cubicBezTo>
                        <a:pt x="176" y="70"/>
                        <a:pt x="189" y="75"/>
                        <a:pt x="200" y="86"/>
                      </a:cubicBezTo>
                      <a:cubicBezTo>
                        <a:pt x="234" y="121"/>
                        <a:pt x="211" y="172"/>
                        <a:pt x="166" y="172"/>
                      </a:cubicBezTo>
                      <a:cubicBezTo>
                        <a:pt x="137" y="172"/>
                        <a:pt x="114" y="149"/>
                        <a:pt x="114" y="126"/>
                      </a:cubicBezTo>
                      <a:cubicBezTo>
                        <a:pt x="114" y="92"/>
                        <a:pt x="137" y="70"/>
                        <a:pt x="163" y="70"/>
                      </a:cubicBezTo>
                      <a:close/>
                      <a:moveTo>
                        <a:pt x="161" y="1"/>
                      </a:moveTo>
                      <a:cubicBezTo>
                        <a:pt x="131" y="1"/>
                        <a:pt x="100" y="11"/>
                        <a:pt x="74" y="35"/>
                      </a:cubicBezTo>
                      <a:cubicBezTo>
                        <a:pt x="0" y="115"/>
                        <a:pt x="52" y="246"/>
                        <a:pt x="166" y="246"/>
                      </a:cubicBezTo>
                      <a:cubicBezTo>
                        <a:pt x="228" y="246"/>
                        <a:pt x="285" y="189"/>
                        <a:pt x="285" y="126"/>
                      </a:cubicBezTo>
                      <a:cubicBezTo>
                        <a:pt x="285" y="49"/>
                        <a:pt x="225"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8" name="Google Shape;3214;p73"/>
                <p:cNvSpPr/>
                <p:nvPr/>
              </p:nvSpPr>
              <p:spPr>
                <a:xfrm>
                  <a:off x="7063829" y="2140152"/>
                  <a:ext cx="43899" cy="37431"/>
                </a:xfrm>
                <a:custGeom>
                  <a:avLst/>
                  <a:gdLst/>
                  <a:ahLst/>
                  <a:cxnLst/>
                  <a:rect l="l" t="t" r="r" b="b"/>
                  <a:pathLst>
                    <a:path w="285" h="243" extrusionOk="0">
                      <a:moveTo>
                        <a:pt x="164" y="69"/>
                      </a:moveTo>
                      <a:cubicBezTo>
                        <a:pt x="191" y="69"/>
                        <a:pt x="216" y="90"/>
                        <a:pt x="216" y="120"/>
                      </a:cubicBezTo>
                      <a:cubicBezTo>
                        <a:pt x="216" y="148"/>
                        <a:pt x="188" y="171"/>
                        <a:pt x="165" y="171"/>
                      </a:cubicBezTo>
                      <a:cubicBezTo>
                        <a:pt x="114" y="171"/>
                        <a:pt x="91" y="114"/>
                        <a:pt x="125" y="86"/>
                      </a:cubicBezTo>
                      <a:cubicBezTo>
                        <a:pt x="137" y="74"/>
                        <a:pt x="151" y="69"/>
                        <a:pt x="164" y="69"/>
                      </a:cubicBezTo>
                      <a:close/>
                      <a:moveTo>
                        <a:pt x="165" y="0"/>
                      </a:moveTo>
                      <a:cubicBezTo>
                        <a:pt x="51" y="0"/>
                        <a:pt x="0" y="131"/>
                        <a:pt x="74" y="205"/>
                      </a:cubicBezTo>
                      <a:cubicBezTo>
                        <a:pt x="100" y="231"/>
                        <a:pt x="131" y="243"/>
                        <a:pt x="162" y="243"/>
                      </a:cubicBezTo>
                      <a:cubicBezTo>
                        <a:pt x="225" y="243"/>
                        <a:pt x="285" y="193"/>
                        <a:pt x="285" y="120"/>
                      </a:cubicBezTo>
                      <a:cubicBezTo>
                        <a:pt x="285" y="52"/>
                        <a:pt x="228"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9" name="Google Shape;3215;p73"/>
                <p:cNvSpPr/>
                <p:nvPr/>
              </p:nvSpPr>
              <p:spPr>
                <a:xfrm>
                  <a:off x="6324476" y="2094867"/>
                  <a:ext cx="43745" cy="37585"/>
                </a:xfrm>
                <a:custGeom>
                  <a:avLst/>
                  <a:gdLst/>
                  <a:ahLst/>
                  <a:cxnLst/>
                  <a:rect l="l" t="t" r="r" b="b"/>
                  <a:pathLst>
                    <a:path w="284" h="244" extrusionOk="0">
                      <a:moveTo>
                        <a:pt x="161" y="73"/>
                      </a:moveTo>
                      <a:cubicBezTo>
                        <a:pt x="174" y="73"/>
                        <a:pt x="187" y="78"/>
                        <a:pt x="198" y="89"/>
                      </a:cubicBezTo>
                      <a:cubicBezTo>
                        <a:pt x="232" y="118"/>
                        <a:pt x="210" y="175"/>
                        <a:pt x="164" y="175"/>
                      </a:cubicBezTo>
                      <a:cubicBezTo>
                        <a:pt x="136" y="175"/>
                        <a:pt x="107" y="152"/>
                        <a:pt x="113" y="123"/>
                      </a:cubicBezTo>
                      <a:cubicBezTo>
                        <a:pt x="113" y="93"/>
                        <a:pt x="136" y="73"/>
                        <a:pt x="161" y="73"/>
                      </a:cubicBezTo>
                      <a:close/>
                      <a:moveTo>
                        <a:pt x="161" y="1"/>
                      </a:moveTo>
                      <a:cubicBezTo>
                        <a:pt x="130" y="1"/>
                        <a:pt x="99" y="12"/>
                        <a:pt x="73" y="38"/>
                      </a:cubicBezTo>
                      <a:cubicBezTo>
                        <a:pt x="0" y="111"/>
                        <a:pt x="48" y="243"/>
                        <a:pt x="157" y="243"/>
                      </a:cubicBezTo>
                      <a:cubicBezTo>
                        <a:pt x="160" y="243"/>
                        <a:pt x="162" y="243"/>
                        <a:pt x="164" y="243"/>
                      </a:cubicBezTo>
                      <a:cubicBezTo>
                        <a:pt x="227" y="243"/>
                        <a:pt x="284" y="192"/>
                        <a:pt x="284" y="123"/>
                      </a:cubicBezTo>
                      <a:cubicBezTo>
                        <a:pt x="284" y="50"/>
                        <a:pt x="224"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00" name="Google Shape;3216;p73"/>
                <p:cNvSpPr/>
                <p:nvPr/>
              </p:nvSpPr>
              <p:spPr>
                <a:xfrm>
                  <a:off x="7093557" y="2030019"/>
                  <a:ext cx="44053" cy="38355"/>
                </a:xfrm>
                <a:custGeom>
                  <a:avLst/>
                  <a:gdLst/>
                  <a:ahLst/>
                  <a:cxnLst/>
                  <a:rect l="l" t="t" r="r" b="b"/>
                  <a:pathLst>
                    <a:path w="286" h="249" extrusionOk="0">
                      <a:moveTo>
                        <a:pt x="165" y="72"/>
                      </a:moveTo>
                      <a:cubicBezTo>
                        <a:pt x="178" y="72"/>
                        <a:pt x="190" y="77"/>
                        <a:pt x="200" y="89"/>
                      </a:cubicBezTo>
                      <a:cubicBezTo>
                        <a:pt x="234" y="117"/>
                        <a:pt x="211" y="174"/>
                        <a:pt x="166" y="174"/>
                      </a:cubicBezTo>
                      <a:cubicBezTo>
                        <a:pt x="137" y="174"/>
                        <a:pt x="115" y="152"/>
                        <a:pt x="115" y="123"/>
                      </a:cubicBezTo>
                      <a:cubicBezTo>
                        <a:pt x="115" y="93"/>
                        <a:pt x="140" y="72"/>
                        <a:pt x="165" y="72"/>
                      </a:cubicBezTo>
                      <a:close/>
                      <a:moveTo>
                        <a:pt x="164" y="0"/>
                      </a:moveTo>
                      <a:cubicBezTo>
                        <a:pt x="134" y="0"/>
                        <a:pt x="104" y="12"/>
                        <a:pt x="80" y="38"/>
                      </a:cubicBezTo>
                      <a:cubicBezTo>
                        <a:pt x="1" y="112"/>
                        <a:pt x="58" y="248"/>
                        <a:pt x="166" y="248"/>
                      </a:cubicBezTo>
                      <a:cubicBezTo>
                        <a:pt x="234" y="243"/>
                        <a:pt x="285" y="191"/>
                        <a:pt x="285" y="123"/>
                      </a:cubicBezTo>
                      <a:cubicBezTo>
                        <a:pt x="285" y="50"/>
                        <a:pt x="226"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01" name="Google Shape;3217;p73"/>
                <p:cNvSpPr/>
                <p:nvPr/>
              </p:nvSpPr>
              <p:spPr>
                <a:xfrm>
                  <a:off x="6231286" y="1971641"/>
                  <a:ext cx="74706" cy="64849"/>
                </a:xfrm>
                <a:custGeom>
                  <a:avLst/>
                  <a:gdLst/>
                  <a:ahLst/>
                  <a:cxnLst/>
                  <a:rect l="l" t="t" r="r" b="b"/>
                  <a:pathLst>
                    <a:path w="485" h="421" extrusionOk="0">
                      <a:moveTo>
                        <a:pt x="205" y="75"/>
                      </a:moveTo>
                      <a:cubicBezTo>
                        <a:pt x="285" y="75"/>
                        <a:pt x="348" y="132"/>
                        <a:pt x="342" y="212"/>
                      </a:cubicBezTo>
                      <a:cubicBezTo>
                        <a:pt x="342" y="293"/>
                        <a:pt x="274" y="348"/>
                        <a:pt x="203" y="348"/>
                      </a:cubicBezTo>
                      <a:cubicBezTo>
                        <a:pt x="170" y="348"/>
                        <a:pt x="136" y="336"/>
                        <a:pt x="108" y="308"/>
                      </a:cubicBezTo>
                      <a:cubicBezTo>
                        <a:pt x="23" y="223"/>
                        <a:pt x="86" y="75"/>
                        <a:pt x="205" y="75"/>
                      </a:cubicBezTo>
                      <a:close/>
                      <a:moveTo>
                        <a:pt x="211" y="1"/>
                      </a:moveTo>
                      <a:cubicBezTo>
                        <a:pt x="91" y="1"/>
                        <a:pt x="0" y="98"/>
                        <a:pt x="0" y="212"/>
                      </a:cubicBezTo>
                      <a:cubicBezTo>
                        <a:pt x="0" y="336"/>
                        <a:pt x="103" y="420"/>
                        <a:pt x="210" y="420"/>
                      </a:cubicBezTo>
                      <a:cubicBezTo>
                        <a:pt x="260" y="420"/>
                        <a:pt x="312" y="402"/>
                        <a:pt x="353" y="360"/>
                      </a:cubicBezTo>
                      <a:cubicBezTo>
                        <a:pt x="484" y="229"/>
                        <a:pt x="393" y="1"/>
                        <a:pt x="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7" name="Google Shape;3213;p73"/>
                <p:cNvSpPr/>
                <p:nvPr/>
              </p:nvSpPr>
              <p:spPr>
                <a:xfrm>
                  <a:off x="6059387" y="1926663"/>
                  <a:ext cx="65926" cy="56531"/>
                </a:xfrm>
                <a:custGeom>
                  <a:avLst/>
                  <a:gdLst/>
                  <a:ahLst/>
                  <a:cxnLst/>
                  <a:rect l="l" t="t" r="r" b="b"/>
                  <a:pathLst>
                    <a:path w="428" h="367" extrusionOk="0">
                      <a:moveTo>
                        <a:pt x="243" y="70"/>
                      </a:moveTo>
                      <a:cubicBezTo>
                        <a:pt x="271" y="70"/>
                        <a:pt x="300" y="81"/>
                        <a:pt x="325" y="105"/>
                      </a:cubicBezTo>
                      <a:cubicBezTo>
                        <a:pt x="393" y="173"/>
                        <a:pt x="342" y="293"/>
                        <a:pt x="245" y="293"/>
                      </a:cubicBezTo>
                      <a:cubicBezTo>
                        <a:pt x="182" y="293"/>
                        <a:pt x="131" y="242"/>
                        <a:pt x="131" y="185"/>
                      </a:cubicBezTo>
                      <a:cubicBezTo>
                        <a:pt x="131" y="116"/>
                        <a:pt x="185" y="70"/>
                        <a:pt x="243" y="70"/>
                      </a:cubicBezTo>
                      <a:close/>
                      <a:moveTo>
                        <a:pt x="242" y="0"/>
                      </a:moveTo>
                      <a:cubicBezTo>
                        <a:pt x="197" y="0"/>
                        <a:pt x="151" y="17"/>
                        <a:pt x="114" y="54"/>
                      </a:cubicBezTo>
                      <a:cubicBezTo>
                        <a:pt x="0" y="168"/>
                        <a:pt x="80" y="367"/>
                        <a:pt x="245" y="367"/>
                      </a:cubicBezTo>
                      <a:cubicBezTo>
                        <a:pt x="347" y="367"/>
                        <a:pt x="427" y="281"/>
                        <a:pt x="427" y="185"/>
                      </a:cubicBezTo>
                      <a:cubicBezTo>
                        <a:pt x="427" y="73"/>
                        <a:pt x="336"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3" name="Google Shape;3189;p73"/>
                <p:cNvSpPr/>
                <p:nvPr/>
              </p:nvSpPr>
              <p:spPr>
                <a:xfrm>
                  <a:off x="6323397" y="1893700"/>
                  <a:ext cx="56222" cy="28188"/>
                </a:xfrm>
                <a:custGeom>
                  <a:avLst/>
                  <a:gdLst/>
                  <a:ahLst/>
                  <a:cxnLst/>
                  <a:rect l="l" t="t" r="r" b="b"/>
                  <a:pathLst>
                    <a:path w="365" h="183" extrusionOk="0">
                      <a:moveTo>
                        <a:pt x="0" y="0"/>
                      </a:moveTo>
                      <a:cubicBezTo>
                        <a:pt x="0" y="103"/>
                        <a:pt x="80" y="182"/>
                        <a:pt x="183" y="182"/>
                      </a:cubicBezTo>
                      <a:cubicBezTo>
                        <a:pt x="285" y="182"/>
                        <a:pt x="365" y="103"/>
                        <a:pt x="365" y="0"/>
                      </a:cubicBezTo>
                      <a:lnTo>
                        <a:pt x="296" y="0"/>
                      </a:lnTo>
                      <a:cubicBezTo>
                        <a:pt x="296" y="63"/>
                        <a:pt x="245" y="114"/>
                        <a:pt x="183" y="114"/>
                      </a:cubicBezTo>
                      <a:cubicBezTo>
                        <a:pt x="120" y="114"/>
                        <a:pt x="69" y="63"/>
                        <a:pt x="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1" name="Google Shape;3197;p73"/>
                <p:cNvSpPr/>
                <p:nvPr/>
              </p:nvSpPr>
              <p:spPr>
                <a:xfrm>
                  <a:off x="6436457" y="1958394"/>
                  <a:ext cx="44053" cy="38047"/>
                </a:xfrm>
                <a:custGeom>
                  <a:avLst/>
                  <a:gdLst/>
                  <a:ahLst/>
                  <a:cxnLst/>
                  <a:rect l="l" t="t" r="r" b="b"/>
                  <a:pathLst>
                    <a:path w="286" h="247" extrusionOk="0">
                      <a:moveTo>
                        <a:pt x="161" y="70"/>
                      </a:moveTo>
                      <a:cubicBezTo>
                        <a:pt x="186" y="70"/>
                        <a:pt x="212" y="91"/>
                        <a:pt x="212" y="121"/>
                      </a:cubicBezTo>
                      <a:cubicBezTo>
                        <a:pt x="212" y="150"/>
                        <a:pt x="189" y="172"/>
                        <a:pt x="160" y="172"/>
                      </a:cubicBezTo>
                      <a:cubicBezTo>
                        <a:pt x="115" y="172"/>
                        <a:pt x="92" y="121"/>
                        <a:pt x="126" y="87"/>
                      </a:cubicBezTo>
                      <a:cubicBezTo>
                        <a:pt x="136" y="75"/>
                        <a:pt x="148" y="70"/>
                        <a:pt x="161" y="70"/>
                      </a:cubicBezTo>
                      <a:close/>
                      <a:moveTo>
                        <a:pt x="159" y="1"/>
                      </a:moveTo>
                      <a:cubicBezTo>
                        <a:pt x="129" y="1"/>
                        <a:pt x="99" y="12"/>
                        <a:pt x="75" y="36"/>
                      </a:cubicBezTo>
                      <a:cubicBezTo>
                        <a:pt x="1" y="115"/>
                        <a:pt x="52" y="246"/>
                        <a:pt x="160" y="246"/>
                      </a:cubicBezTo>
                      <a:cubicBezTo>
                        <a:pt x="229" y="246"/>
                        <a:pt x="286" y="189"/>
                        <a:pt x="286" y="121"/>
                      </a:cubicBezTo>
                      <a:cubicBezTo>
                        <a:pt x="282" y="48"/>
                        <a:pt x="221"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2" name="Google Shape;3188;p73"/>
                <p:cNvSpPr/>
                <p:nvPr/>
              </p:nvSpPr>
              <p:spPr>
                <a:xfrm>
                  <a:off x="6608511" y="1893700"/>
                  <a:ext cx="56222" cy="36506"/>
                </a:xfrm>
                <a:custGeom>
                  <a:avLst/>
                  <a:gdLst/>
                  <a:ahLst/>
                  <a:cxnLst/>
                  <a:rect l="l" t="t" r="r" b="b"/>
                  <a:pathLst>
                    <a:path w="365" h="237" extrusionOk="0">
                      <a:moveTo>
                        <a:pt x="6" y="0"/>
                      </a:moveTo>
                      <a:cubicBezTo>
                        <a:pt x="0" y="17"/>
                        <a:pt x="0" y="34"/>
                        <a:pt x="0" y="57"/>
                      </a:cubicBezTo>
                      <a:cubicBezTo>
                        <a:pt x="0" y="177"/>
                        <a:pt x="91" y="236"/>
                        <a:pt x="182" y="236"/>
                      </a:cubicBezTo>
                      <a:cubicBezTo>
                        <a:pt x="274" y="236"/>
                        <a:pt x="365" y="177"/>
                        <a:pt x="365" y="57"/>
                      </a:cubicBezTo>
                      <a:cubicBezTo>
                        <a:pt x="365" y="34"/>
                        <a:pt x="359" y="17"/>
                        <a:pt x="359" y="0"/>
                      </a:cubicBezTo>
                      <a:lnTo>
                        <a:pt x="279" y="0"/>
                      </a:lnTo>
                      <a:cubicBezTo>
                        <a:pt x="291" y="17"/>
                        <a:pt x="291" y="34"/>
                        <a:pt x="296" y="57"/>
                      </a:cubicBezTo>
                      <a:cubicBezTo>
                        <a:pt x="296" y="131"/>
                        <a:pt x="239" y="168"/>
                        <a:pt x="182" y="168"/>
                      </a:cubicBezTo>
                      <a:cubicBezTo>
                        <a:pt x="125" y="168"/>
                        <a:pt x="69" y="131"/>
                        <a:pt x="69" y="57"/>
                      </a:cubicBezTo>
                      <a:cubicBezTo>
                        <a:pt x="69" y="34"/>
                        <a:pt x="74" y="17"/>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85" name="Google Shape;3201;p73"/>
                <p:cNvSpPr/>
                <p:nvPr/>
              </p:nvSpPr>
              <p:spPr>
                <a:xfrm>
                  <a:off x="6770706" y="1919115"/>
                  <a:ext cx="74706" cy="64695"/>
                </a:xfrm>
                <a:custGeom>
                  <a:avLst/>
                  <a:gdLst/>
                  <a:ahLst/>
                  <a:cxnLst/>
                  <a:rect l="l" t="t" r="r" b="b"/>
                  <a:pathLst>
                    <a:path w="485" h="420" extrusionOk="0">
                      <a:moveTo>
                        <a:pt x="206" y="74"/>
                      </a:moveTo>
                      <a:cubicBezTo>
                        <a:pt x="286" y="74"/>
                        <a:pt x="348" y="131"/>
                        <a:pt x="348" y="211"/>
                      </a:cubicBezTo>
                      <a:cubicBezTo>
                        <a:pt x="348" y="292"/>
                        <a:pt x="280" y="347"/>
                        <a:pt x="207" y="347"/>
                      </a:cubicBezTo>
                      <a:cubicBezTo>
                        <a:pt x="173" y="347"/>
                        <a:pt x="138" y="335"/>
                        <a:pt x="109" y="308"/>
                      </a:cubicBezTo>
                      <a:cubicBezTo>
                        <a:pt x="24" y="222"/>
                        <a:pt x="86" y="74"/>
                        <a:pt x="206" y="74"/>
                      </a:cubicBezTo>
                      <a:close/>
                      <a:moveTo>
                        <a:pt x="206" y="0"/>
                      </a:moveTo>
                      <a:cubicBezTo>
                        <a:pt x="92" y="0"/>
                        <a:pt x="1" y="97"/>
                        <a:pt x="1" y="211"/>
                      </a:cubicBezTo>
                      <a:cubicBezTo>
                        <a:pt x="1" y="335"/>
                        <a:pt x="104" y="419"/>
                        <a:pt x="211" y="419"/>
                      </a:cubicBezTo>
                      <a:cubicBezTo>
                        <a:pt x="261" y="419"/>
                        <a:pt x="312" y="401"/>
                        <a:pt x="354" y="359"/>
                      </a:cubicBezTo>
                      <a:cubicBezTo>
                        <a:pt x="485" y="228"/>
                        <a:pt x="394"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3" name="Google Shape;3209;p73"/>
                <p:cNvSpPr/>
                <p:nvPr/>
              </p:nvSpPr>
              <p:spPr>
                <a:xfrm>
                  <a:off x="6975106" y="1905869"/>
                  <a:ext cx="44053" cy="37893"/>
                </a:xfrm>
                <a:custGeom>
                  <a:avLst/>
                  <a:gdLst/>
                  <a:ahLst/>
                  <a:cxnLst/>
                  <a:rect l="l" t="t" r="r" b="b"/>
                  <a:pathLst>
                    <a:path w="286" h="246" extrusionOk="0">
                      <a:moveTo>
                        <a:pt x="167" y="72"/>
                      </a:moveTo>
                      <a:cubicBezTo>
                        <a:pt x="192" y="72"/>
                        <a:pt x="217" y="90"/>
                        <a:pt x="217" y="120"/>
                      </a:cubicBezTo>
                      <a:cubicBezTo>
                        <a:pt x="217" y="149"/>
                        <a:pt x="194" y="172"/>
                        <a:pt x="166" y="172"/>
                      </a:cubicBezTo>
                      <a:cubicBezTo>
                        <a:pt x="120" y="172"/>
                        <a:pt x="98" y="120"/>
                        <a:pt x="132" y="86"/>
                      </a:cubicBezTo>
                      <a:cubicBezTo>
                        <a:pt x="141" y="77"/>
                        <a:pt x="154" y="72"/>
                        <a:pt x="167" y="72"/>
                      </a:cubicBezTo>
                      <a:close/>
                      <a:moveTo>
                        <a:pt x="164" y="0"/>
                      </a:moveTo>
                      <a:cubicBezTo>
                        <a:pt x="134" y="0"/>
                        <a:pt x="105" y="11"/>
                        <a:pt x="81" y="35"/>
                      </a:cubicBezTo>
                      <a:cubicBezTo>
                        <a:pt x="1" y="115"/>
                        <a:pt x="58" y="246"/>
                        <a:pt x="166" y="246"/>
                      </a:cubicBezTo>
                      <a:cubicBezTo>
                        <a:pt x="234" y="246"/>
                        <a:pt x="286" y="189"/>
                        <a:pt x="286" y="120"/>
                      </a:cubicBezTo>
                      <a:cubicBezTo>
                        <a:pt x="286" y="47"/>
                        <a:pt x="226"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71" name="Google Shape;3187;p73"/>
                <p:cNvSpPr/>
                <p:nvPr/>
              </p:nvSpPr>
              <p:spPr>
                <a:xfrm>
                  <a:off x="7132989" y="1893700"/>
                  <a:ext cx="44053" cy="11553"/>
                </a:xfrm>
                <a:custGeom>
                  <a:avLst/>
                  <a:gdLst/>
                  <a:ahLst/>
                  <a:cxnLst/>
                  <a:rect l="l" t="t" r="r" b="b"/>
                  <a:pathLst>
                    <a:path w="286" h="75" extrusionOk="0">
                      <a:moveTo>
                        <a:pt x="1" y="0"/>
                      </a:moveTo>
                      <a:cubicBezTo>
                        <a:pt x="35" y="46"/>
                        <a:pt x="86" y="68"/>
                        <a:pt x="143" y="74"/>
                      </a:cubicBezTo>
                      <a:cubicBezTo>
                        <a:pt x="200" y="68"/>
                        <a:pt x="252" y="46"/>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91" name="Google Shape;3207;p73"/>
                <p:cNvSpPr/>
                <p:nvPr/>
              </p:nvSpPr>
              <p:spPr>
                <a:xfrm>
                  <a:off x="7289178" y="1893700"/>
                  <a:ext cx="75630" cy="64387"/>
                </a:xfrm>
                <a:custGeom>
                  <a:avLst/>
                  <a:gdLst/>
                  <a:ahLst/>
                  <a:cxnLst/>
                  <a:rect l="l" t="t" r="r" b="b"/>
                  <a:pathLst>
                    <a:path w="491" h="418" extrusionOk="0">
                      <a:moveTo>
                        <a:pt x="221" y="74"/>
                      </a:moveTo>
                      <a:cubicBezTo>
                        <a:pt x="291" y="74"/>
                        <a:pt x="348" y="134"/>
                        <a:pt x="348" y="211"/>
                      </a:cubicBezTo>
                      <a:cubicBezTo>
                        <a:pt x="348" y="292"/>
                        <a:pt x="280" y="347"/>
                        <a:pt x="209" y="347"/>
                      </a:cubicBezTo>
                      <a:cubicBezTo>
                        <a:pt x="176" y="347"/>
                        <a:pt x="142" y="335"/>
                        <a:pt x="115" y="308"/>
                      </a:cubicBezTo>
                      <a:cubicBezTo>
                        <a:pt x="23" y="222"/>
                        <a:pt x="86" y="74"/>
                        <a:pt x="211" y="74"/>
                      </a:cubicBezTo>
                      <a:cubicBezTo>
                        <a:pt x="215" y="74"/>
                        <a:pt x="218" y="74"/>
                        <a:pt x="221" y="74"/>
                      </a:cubicBezTo>
                      <a:close/>
                      <a:moveTo>
                        <a:pt x="211" y="0"/>
                      </a:moveTo>
                      <a:cubicBezTo>
                        <a:pt x="92" y="0"/>
                        <a:pt x="1" y="91"/>
                        <a:pt x="1" y="211"/>
                      </a:cubicBezTo>
                      <a:cubicBezTo>
                        <a:pt x="1" y="333"/>
                        <a:pt x="104" y="417"/>
                        <a:pt x="212" y="417"/>
                      </a:cubicBezTo>
                      <a:cubicBezTo>
                        <a:pt x="264" y="417"/>
                        <a:pt x="317" y="398"/>
                        <a:pt x="359" y="353"/>
                      </a:cubicBezTo>
                      <a:cubicBezTo>
                        <a:pt x="490" y="222"/>
                        <a:pt x="394"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grpSp>
      <p:grpSp>
        <p:nvGrpSpPr>
          <p:cNvPr id="2489" name="Google Shape;2489;p64"/>
          <p:cNvGrpSpPr/>
          <p:nvPr/>
        </p:nvGrpSpPr>
        <p:grpSpPr>
          <a:xfrm rot="329606">
            <a:off x="2062196" y="151962"/>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60" name="Google Shape;2481;p64"/>
          <p:cNvSpPr txBox="1">
            <a:spLocks noGrp="1"/>
          </p:cNvSpPr>
          <p:nvPr>
            <p:ph type="subTitle" idx="3"/>
          </p:nvPr>
        </p:nvSpPr>
        <p:spPr>
          <a:xfrm>
            <a:off x="784036" y="1134970"/>
            <a:ext cx="7892420"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給付項目的優先順序主要包含幾個因素：</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39" name="Google Shape;2481;p64"/>
          <p:cNvSpPr txBox="1">
            <a:spLocks noGrp="1"/>
          </p:cNvSpPr>
          <p:nvPr>
            <p:ph type="subTitle" idx="3"/>
          </p:nvPr>
        </p:nvSpPr>
        <p:spPr>
          <a:xfrm>
            <a:off x="2119931" y="2283718"/>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照護的重要性</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grpSp>
        <p:nvGrpSpPr>
          <p:cNvPr id="59" name="Google Shape;2458;p64"/>
          <p:cNvGrpSpPr/>
          <p:nvPr/>
        </p:nvGrpSpPr>
        <p:grpSpPr>
          <a:xfrm rot="20657161">
            <a:off x="1795340" y="2451837"/>
            <a:ext cx="393500" cy="288032"/>
            <a:chOff x="7110870" y="436925"/>
            <a:chExt cx="579846" cy="558567"/>
          </a:xfrm>
        </p:grpSpPr>
        <p:sp>
          <p:nvSpPr>
            <p:cNvPr id="61"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62"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63" name="Google Shape;2481;p64"/>
          <p:cNvSpPr txBox="1">
            <a:spLocks noGrp="1"/>
          </p:cNvSpPr>
          <p:nvPr>
            <p:ph type="subTitle" idx="3"/>
          </p:nvPr>
        </p:nvSpPr>
        <p:spPr>
          <a:xfrm>
            <a:off x="5193382" y="2499742"/>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疾病對於健康生命</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年數的影響</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02" name="Google Shape;2481;p64"/>
          <p:cNvSpPr txBox="1">
            <a:spLocks noGrp="1"/>
          </p:cNvSpPr>
          <p:nvPr>
            <p:ph type="subTitle" idx="3"/>
          </p:nvPr>
        </p:nvSpPr>
        <p:spPr>
          <a:xfrm>
            <a:off x="2123728" y="2811777"/>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病人受苦程度</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03" name="Google Shape;2481;p64"/>
          <p:cNvSpPr txBox="1">
            <a:spLocks noGrp="1"/>
          </p:cNvSpPr>
          <p:nvPr>
            <p:ph type="subTitle" idx="3"/>
          </p:nvPr>
        </p:nvSpPr>
        <p:spPr>
          <a:xfrm>
            <a:off x="2123728" y="3339836"/>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病人的脆弱性</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04" name="Google Shape;2481;p64"/>
          <p:cNvSpPr txBox="1">
            <a:spLocks noGrp="1"/>
          </p:cNvSpPr>
          <p:nvPr>
            <p:ph type="subTitle" idx="3"/>
          </p:nvPr>
        </p:nvSpPr>
        <p:spPr>
          <a:xfrm>
            <a:off x="5193382" y="3075806"/>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人口效應</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05" name="Google Shape;2481;p64"/>
          <p:cNvSpPr txBox="1">
            <a:spLocks noGrp="1"/>
          </p:cNvSpPr>
          <p:nvPr>
            <p:ph type="subTitle" idx="3"/>
          </p:nvPr>
        </p:nvSpPr>
        <p:spPr>
          <a:xfrm>
            <a:off x="5193382" y="3651870"/>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醫療需求</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06" name="Google Shape;2481;p64"/>
          <p:cNvSpPr txBox="1">
            <a:spLocks noGrp="1"/>
          </p:cNvSpPr>
          <p:nvPr>
            <p:ph type="subTitle" idx="3"/>
          </p:nvPr>
        </p:nvSpPr>
        <p:spPr>
          <a:xfrm>
            <a:off x="2123728" y="3867894"/>
            <a:ext cx="2474962"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治療效果</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grpSp>
        <p:nvGrpSpPr>
          <p:cNvPr id="107" name="Google Shape;2458;p64"/>
          <p:cNvGrpSpPr/>
          <p:nvPr/>
        </p:nvGrpSpPr>
        <p:grpSpPr>
          <a:xfrm rot="20657161">
            <a:off x="1795340" y="2955893"/>
            <a:ext cx="393500" cy="288032"/>
            <a:chOff x="7110870" y="436925"/>
            <a:chExt cx="579846" cy="558567"/>
          </a:xfrm>
        </p:grpSpPr>
        <p:sp>
          <p:nvSpPr>
            <p:cNvPr id="108"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09"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0" name="Google Shape;2458;p64"/>
          <p:cNvGrpSpPr/>
          <p:nvPr/>
        </p:nvGrpSpPr>
        <p:grpSpPr>
          <a:xfrm rot="20657161">
            <a:off x="1795340" y="3531957"/>
            <a:ext cx="393500" cy="288032"/>
            <a:chOff x="7110870" y="436925"/>
            <a:chExt cx="579846" cy="558567"/>
          </a:xfrm>
        </p:grpSpPr>
        <p:sp>
          <p:nvSpPr>
            <p:cNvPr id="111"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2"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3" name="Google Shape;2458;p64"/>
          <p:cNvGrpSpPr/>
          <p:nvPr/>
        </p:nvGrpSpPr>
        <p:grpSpPr>
          <a:xfrm rot="20657161">
            <a:off x="1795340" y="4036013"/>
            <a:ext cx="393500" cy="288032"/>
            <a:chOff x="7110870" y="436925"/>
            <a:chExt cx="579846" cy="558567"/>
          </a:xfrm>
        </p:grpSpPr>
        <p:sp>
          <p:nvSpPr>
            <p:cNvPr id="114"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5"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6" name="Google Shape;2458;p64"/>
          <p:cNvGrpSpPr/>
          <p:nvPr/>
        </p:nvGrpSpPr>
        <p:grpSpPr>
          <a:xfrm rot="20657161">
            <a:off x="4866928" y="2667861"/>
            <a:ext cx="393500" cy="288032"/>
            <a:chOff x="7110870" y="436925"/>
            <a:chExt cx="579846" cy="558567"/>
          </a:xfrm>
        </p:grpSpPr>
        <p:sp>
          <p:nvSpPr>
            <p:cNvPr id="117"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8"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9" name="Google Shape;2458;p64"/>
          <p:cNvGrpSpPr/>
          <p:nvPr/>
        </p:nvGrpSpPr>
        <p:grpSpPr>
          <a:xfrm rot="20657161">
            <a:off x="4868603" y="3243925"/>
            <a:ext cx="393500" cy="288032"/>
            <a:chOff x="7110870" y="436925"/>
            <a:chExt cx="579846" cy="558567"/>
          </a:xfrm>
        </p:grpSpPr>
        <p:sp>
          <p:nvSpPr>
            <p:cNvPr id="120"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1"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22" name="Google Shape;2458;p64"/>
          <p:cNvGrpSpPr/>
          <p:nvPr/>
        </p:nvGrpSpPr>
        <p:grpSpPr>
          <a:xfrm rot="20657161">
            <a:off x="4891684" y="3819989"/>
            <a:ext cx="393500" cy="288032"/>
            <a:chOff x="7110870" y="436925"/>
            <a:chExt cx="579846" cy="558567"/>
          </a:xfrm>
        </p:grpSpPr>
        <p:sp>
          <p:nvSpPr>
            <p:cNvPr id="123" name="Google Shape;2459;p64"/>
            <p:cNvSpPr/>
            <p:nvPr/>
          </p:nvSpPr>
          <p:spPr>
            <a:xfrm>
              <a:off x="7110870" y="472179"/>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24" name="Google Shape;2460;p64"/>
            <p:cNvSpPr/>
            <p:nvPr/>
          </p:nvSpPr>
          <p:spPr>
            <a:xfrm>
              <a:off x="7130949" y="436925"/>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146" name="Google Shape;2478;p64"/>
          <p:cNvSpPr txBox="1">
            <a:spLocks noGrp="1"/>
          </p:cNvSpPr>
          <p:nvPr>
            <p:ph type="title"/>
          </p:nvPr>
        </p:nvSpPr>
        <p:spPr>
          <a:xfrm>
            <a:off x="50864" y="557506"/>
            <a:ext cx="525658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美國奧瑞岡州的經驗</a:t>
            </a: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1</a:t>
            </a:r>
            <a:endParaRPr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spTree>
    <p:extLst>
      <p:ext uri="{BB962C8B-B14F-4D97-AF65-F5344CB8AC3E}">
        <p14:creationId xmlns:p14="http://schemas.microsoft.com/office/powerpoint/2010/main" val="415827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wipe(left)">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3">
                                            <p:txEl>
                                              <p:pRg st="0" end="0"/>
                                            </p:txEl>
                                          </p:spTgt>
                                        </p:tgtEl>
                                        <p:attrNameLst>
                                          <p:attrName>style.visibility</p:attrName>
                                        </p:attrNameLst>
                                      </p:cBhvr>
                                      <p:to>
                                        <p:strVal val="visible"/>
                                      </p:to>
                                    </p:set>
                                    <p:animEffect transition="in" filter="wipe(left)">
                                      <p:cBhvr>
                                        <p:cTn id="17" dur="500"/>
                                        <p:tgtEl>
                                          <p:spTgt spid="1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
                                            <p:txEl>
                                              <p:pRg st="0" end="0"/>
                                            </p:txEl>
                                          </p:spTgt>
                                        </p:tgtEl>
                                        <p:attrNameLst>
                                          <p:attrName>style.visibility</p:attrName>
                                        </p:attrNameLst>
                                      </p:cBhvr>
                                      <p:to>
                                        <p:strVal val="visible"/>
                                      </p:to>
                                    </p:set>
                                    <p:animEffect transition="in" filter="wipe(left)">
                                      <p:cBhvr>
                                        <p:cTn id="22" dur="500"/>
                                        <p:tgtEl>
                                          <p:spTgt spid="10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
                                            <p:txEl>
                                              <p:pRg st="0" end="0"/>
                                            </p:txEl>
                                          </p:spTgt>
                                        </p:tgtEl>
                                        <p:attrNameLst>
                                          <p:attrName>style.visibility</p:attrName>
                                        </p:attrNameLst>
                                      </p:cBhvr>
                                      <p:to>
                                        <p:strVal val="visible"/>
                                      </p:to>
                                    </p:set>
                                    <p:animEffect transition="in" filter="wipe(left)">
                                      <p:cBhvr>
                                        <p:cTn id="27" dur="500"/>
                                        <p:tgtEl>
                                          <p:spTgt spid="6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
                                            <p:txEl>
                                              <p:pRg st="1" end="1"/>
                                            </p:txEl>
                                          </p:spTgt>
                                        </p:tgtEl>
                                        <p:attrNameLst>
                                          <p:attrName>style.visibility</p:attrName>
                                        </p:attrNameLst>
                                      </p:cBhvr>
                                      <p:to>
                                        <p:strVal val="visible"/>
                                      </p:to>
                                    </p:set>
                                    <p:animEffect transition="in" filter="wipe(left)">
                                      <p:cBhvr>
                                        <p:cTn id="32" dur="500"/>
                                        <p:tgtEl>
                                          <p:spTgt spid="6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
                                            <p:txEl>
                                              <p:pRg st="0" end="0"/>
                                            </p:txEl>
                                          </p:spTgt>
                                        </p:tgtEl>
                                        <p:attrNameLst>
                                          <p:attrName>style.visibility</p:attrName>
                                        </p:attrNameLst>
                                      </p:cBhvr>
                                      <p:to>
                                        <p:strVal val="visible"/>
                                      </p:to>
                                    </p:set>
                                    <p:animEffect transition="in" filter="wipe(left)">
                                      <p:cBhvr>
                                        <p:cTn id="37" dur="500"/>
                                        <p:tgtEl>
                                          <p:spTgt spid="10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5">
                                            <p:txEl>
                                              <p:pRg st="0" end="0"/>
                                            </p:txEl>
                                          </p:spTgt>
                                        </p:tgtEl>
                                        <p:attrNameLst>
                                          <p:attrName>style.visibility</p:attrName>
                                        </p:attrNameLst>
                                      </p:cBhvr>
                                      <p:to>
                                        <p:strVal val="visible"/>
                                      </p:to>
                                    </p:set>
                                    <p:animEffect transition="in" filter="wipe(left)">
                                      <p:cBhvr>
                                        <p:cTn id="42"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63" grpId="0" uiExpand="1" build="p"/>
      <p:bldP spid="102" grpId="0" build="p"/>
      <p:bldP spid="103" grpId="0" build="p"/>
      <p:bldP spid="104" grpId="0" build="p"/>
      <p:bldP spid="105" grpId="0" build="p"/>
      <p:bldP spid="10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1832031" y="60996"/>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C:\Users\劉芳瑜\Downloads\27937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02" t="7060" r="6690" b="3508"/>
          <a:stretch/>
        </p:blipFill>
        <p:spPr bwMode="auto">
          <a:xfrm rot="16200000">
            <a:off x="2674388" y="58301"/>
            <a:ext cx="3795226" cy="5984198"/>
          </a:xfrm>
          <a:prstGeom prst="rect">
            <a:avLst/>
          </a:prstGeom>
          <a:noFill/>
          <a:extLst>
            <a:ext uri="{909E8E84-426E-40DD-AFC4-6F175D3DCCD1}">
              <a14:hiddenFill xmlns:a14="http://schemas.microsoft.com/office/drawing/2010/main">
                <a:solidFill>
                  <a:srgbClr val="FFFFFF"/>
                </a:solidFill>
              </a14:hiddenFill>
            </a:ext>
          </a:extLst>
        </p:spPr>
      </p:pic>
      <p:sp>
        <p:nvSpPr>
          <p:cNvPr id="47" name="Google Shape;2478;p64"/>
          <p:cNvSpPr txBox="1">
            <a:spLocks noGrp="1"/>
          </p:cNvSpPr>
          <p:nvPr>
            <p:ph type="title"/>
          </p:nvPr>
        </p:nvSpPr>
        <p:spPr>
          <a:xfrm>
            <a:off x="35496" y="411510"/>
            <a:ext cx="525658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美國奧瑞岡州的經驗</a:t>
            </a: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1</a:t>
            </a:r>
            <a:endParaRPr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sp>
        <p:nvSpPr>
          <p:cNvPr id="50" name="Google Shape;1607;p54"/>
          <p:cNvSpPr/>
          <p:nvPr/>
        </p:nvSpPr>
        <p:spPr>
          <a:xfrm rot="5400000">
            <a:off x="1475656" y="1059582"/>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 name="Google Shape;1608;p54"/>
          <p:cNvSpPr/>
          <p:nvPr/>
        </p:nvSpPr>
        <p:spPr>
          <a:xfrm rot="16200000">
            <a:off x="6976544" y="4371951"/>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5" name="直線接點 4"/>
          <p:cNvCxnSpPr/>
          <p:nvPr/>
        </p:nvCxnSpPr>
        <p:spPr>
          <a:xfrm flipV="1">
            <a:off x="1403648" y="3759882"/>
            <a:ext cx="6408712" cy="1080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4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45688" y="308170"/>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1959859" y="8182"/>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481;p64"/>
          <p:cNvSpPr txBox="1">
            <a:spLocks noGrp="1"/>
          </p:cNvSpPr>
          <p:nvPr>
            <p:ph type="subTitle" idx="3"/>
          </p:nvPr>
        </p:nvSpPr>
        <p:spPr>
          <a:xfrm>
            <a:off x="3779911" y="1491630"/>
            <a:ext cx="2935933"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不是全有就是全無</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不是大喜就是大哀</a:t>
            </a:r>
            <a:endParaRPr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41" name="Google Shape;2478;p64"/>
          <p:cNvSpPr txBox="1">
            <a:spLocks noGrp="1"/>
          </p:cNvSpPr>
          <p:nvPr>
            <p:ph type="title"/>
          </p:nvPr>
        </p:nvSpPr>
        <p:spPr>
          <a:xfrm>
            <a:off x="33912" y="442350"/>
            <a:ext cx="5256584" cy="5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美國奧瑞岡州的經驗</a:t>
            </a:r>
            <a:r>
              <a:rPr lang="en-US" altLang="zh-TW"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1</a:t>
            </a:r>
            <a:endParaRPr sz="24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sp>
        <p:nvSpPr>
          <p:cNvPr id="42" name="Google Shape;2481;p64"/>
          <p:cNvSpPr txBox="1">
            <a:spLocks noGrp="1"/>
          </p:cNvSpPr>
          <p:nvPr>
            <p:ph type="subTitle" idx="3"/>
          </p:nvPr>
        </p:nvSpPr>
        <p:spPr>
          <a:xfrm>
            <a:off x="835813" y="1563638"/>
            <a:ext cx="2180137"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4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一刀切的方式</a:t>
            </a:r>
            <a:endParaRPr lang="en-US" altLang="zh-TW" sz="24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43" name="Google Shape;2481;p64"/>
          <p:cNvSpPr txBox="1">
            <a:spLocks noGrp="1"/>
          </p:cNvSpPr>
          <p:nvPr>
            <p:ph type="subTitle" idx="3"/>
          </p:nvPr>
        </p:nvSpPr>
        <p:spPr>
          <a:xfrm>
            <a:off x="827584" y="3291830"/>
            <a:ext cx="2520280"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4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給付的分級制度</a:t>
            </a:r>
            <a:endParaRPr lang="en-US" altLang="zh-TW" sz="2400" b="1"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44" name="向右箭號 43"/>
          <p:cNvSpPr/>
          <p:nvPr/>
        </p:nvSpPr>
        <p:spPr>
          <a:xfrm rot="5400000">
            <a:off x="1382416" y="2550520"/>
            <a:ext cx="906559"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5" name="Google Shape;2440;p63"/>
          <p:cNvGrpSpPr/>
          <p:nvPr/>
        </p:nvGrpSpPr>
        <p:grpSpPr>
          <a:xfrm>
            <a:off x="7596336" y="3641796"/>
            <a:ext cx="1374227" cy="1545452"/>
            <a:chOff x="6017110" y="3565765"/>
            <a:chExt cx="1374227" cy="1545452"/>
          </a:xfrm>
        </p:grpSpPr>
        <p:grpSp>
          <p:nvGrpSpPr>
            <p:cNvPr id="46" name="Google Shape;2441;p63"/>
            <p:cNvGrpSpPr/>
            <p:nvPr/>
          </p:nvGrpSpPr>
          <p:grpSpPr>
            <a:xfrm>
              <a:off x="6352717" y="3565765"/>
              <a:ext cx="773056" cy="1118717"/>
              <a:chOff x="6341042" y="3670890"/>
              <a:chExt cx="773056" cy="1118717"/>
            </a:xfrm>
          </p:grpSpPr>
          <p:sp>
            <p:nvSpPr>
              <p:cNvPr id="54" name="Google Shape;2442;p63"/>
              <p:cNvSpPr/>
              <p:nvPr/>
            </p:nvSpPr>
            <p:spPr>
              <a:xfrm rot="337150">
                <a:off x="6391339" y="3703036"/>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43;p63"/>
              <p:cNvSpPr/>
              <p:nvPr/>
            </p:nvSpPr>
            <p:spPr>
              <a:xfrm rot="337150">
                <a:off x="6431896" y="3699284"/>
                <a:ext cx="631905" cy="1058177"/>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444;p63"/>
            <p:cNvGrpSpPr/>
            <p:nvPr/>
          </p:nvGrpSpPr>
          <p:grpSpPr>
            <a:xfrm rot="-193066">
              <a:off x="6037821" y="4299022"/>
              <a:ext cx="1332804" cy="775401"/>
              <a:chOff x="7858062" y="4115797"/>
              <a:chExt cx="1006888" cy="585789"/>
            </a:xfrm>
          </p:grpSpPr>
          <p:sp>
            <p:nvSpPr>
              <p:cNvPr id="48" name="Google Shape;2445;p63"/>
              <p:cNvSpPr/>
              <p:nvPr/>
            </p:nvSpPr>
            <p:spPr>
              <a:xfrm rot="1015303">
                <a:off x="7884245" y="4247743"/>
                <a:ext cx="954522" cy="321898"/>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46;p63"/>
              <p:cNvSpPr/>
              <p:nvPr/>
            </p:nvSpPr>
            <p:spPr>
              <a:xfrm rot="1015303">
                <a:off x="8407871" y="4518921"/>
                <a:ext cx="104004" cy="82866"/>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47;p63"/>
              <p:cNvSpPr/>
              <p:nvPr/>
            </p:nvSpPr>
            <p:spPr>
              <a:xfrm rot="1015303">
                <a:off x="8716544" y="4476401"/>
                <a:ext cx="54574" cy="103602"/>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48;p63"/>
              <p:cNvSpPr/>
              <p:nvPr/>
            </p:nvSpPr>
            <p:spPr>
              <a:xfrm rot="1015303">
                <a:off x="8059646" y="4171259"/>
                <a:ext cx="98940" cy="3456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49;p63"/>
              <p:cNvSpPr/>
              <p:nvPr/>
            </p:nvSpPr>
            <p:spPr>
              <a:xfrm rot="1015303">
                <a:off x="8119933" y="4323330"/>
                <a:ext cx="84714" cy="99664"/>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50;p63"/>
              <p:cNvSpPr/>
              <p:nvPr/>
            </p:nvSpPr>
            <p:spPr>
              <a:xfrm rot="1015303">
                <a:off x="8494929" y="4332301"/>
                <a:ext cx="85679" cy="8873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2481;p64"/>
          <p:cNvSpPr txBox="1">
            <a:spLocks noGrp="1"/>
          </p:cNvSpPr>
          <p:nvPr>
            <p:ph type="subTitle" idx="3"/>
          </p:nvPr>
        </p:nvSpPr>
        <p:spPr>
          <a:xfrm>
            <a:off x="3779912" y="3219822"/>
            <a:ext cx="3096344"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依照不同的給付分級</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spcBef>
                <a:spcPts val="0"/>
              </a:spcBef>
              <a:spcAft>
                <a:spcPts val="0"/>
              </a:spcAft>
              <a:buNone/>
            </a:pPr>
            <a:r>
              <a:rPr lang="zh-TW" altLang="en-US"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提供不同的部分負擔比例</a:t>
            </a:r>
            <a:endParaRPr lang="en-US" altLang="zh-TW" sz="20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Tree>
    <p:extLst>
      <p:ext uri="{BB962C8B-B14F-4D97-AF65-F5344CB8AC3E}">
        <p14:creationId xmlns:p14="http://schemas.microsoft.com/office/powerpoint/2010/main" val="2273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44" grpId="0" animBg="1"/>
      <p:bldP spid="5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2026816" y="87634"/>
            <a:ext cx="1149315" cy="287050"/>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 descr="C:\Users\劉芳瑜\Downloads\279379.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53" t="8842" r="2252" b="20549"/>
          <a:stretch/>
        </p:blipFill>
        <p:spPr bwMode="auto">
          <a:xfrm>
            <a:off x="2680880" y="1203598"/>
            <a:ext cx="5923568" cy="3744416"/>
          </a:xfrm>
          <a:prstGeom prst="rect">
            <a:avLst/>
          </a:prstGeom>
          <a:noFill/>
          <a:extLst>
            <a:ext uri="{909E8E84-426E-40DD-AFC4-6F175D3DCCD1}">
              <a14:hiddenFill xmlns:a14="http://schemas.microsoft.com/office/drawing/2010/main">
                <a:solidFill>
                  <a:srgbClr val="FFFFFF"/>
                </a:solidFill>
              </a14:hiddenFill>
            </a:ext>
          </a:extLst>
        </p:spPr>
      </p:pic>
      <p:sp>
        <p:nvSpPr>
          <p:cNvPr id="39" name="Google Shape;2478;p64"/>
          <p:cNvSpPr txBox="1">
            <a:spLocks/>
          </p:cNvSpPr>
          <p:nvPr/>
        </p:nvSpPr>
        <p:spPr>
          <a:xfrm>
            <a:off x="-60228" y="457511"/>
            <a:ext cx="5256584"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美國奧瑞岡州的經驗</a:t>
            </a: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2</a:t>
            </a:r>
            <a:endPar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sp>
        <p:nvSpPr>
          <p:cNvPr id="41" name="Google Shape;2481;p64"/>
          <p:cNvSpPr txBox="1">
            <a:spLocks noGrp="1"/>
          </p:cNvSpPr>
          <p:nvPr>
            <p:ph type="subTitle" idx="3"/>
          </p:nvPr>
        </p:nvSpPr>
        <p:spPr>
          <a:xfrm>
            <a:off x="755575" y="1184639"/>
            <a:ext cx="2520280" cy="6480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0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給付的分級制度</a:t>
            </a:r>
            <a:endParaRPr lang="en-US" altLang="zh-TW" sz="2000" b="1"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42" name="Google Shape;913;p43"/>
          <p:cNvSpPr/>
          <p:nvPr/>
        </p:nvSpPr>
        <p:spPr>
          <a:xfrm rot="16200061" flipH="1" flipV="1">
            <a:off x="8197027" y="2115086"/>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31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43"/>
          <p:cNvGrpSpPr/>
          <p:nvPr/>
        </p:nvGrpSpPr>
        <p:grpSpPr>
          <a:xfrm>
            <a:off x="108454" y="3885424"/>
            <a:ext cx="1888999" cy="901512"/>
            <a:chOff x="150354" y="3784874"/>
            <a:chExt cx="1888999" cy="901512"/>
          </a:xfrm>
        </p:grpSpPr>
        <p:sp>
          <p:nvSpPr>
            <p:cNvPr id="892" name="Google Shape;892;p43"/>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3"/>
          <p:cNvGrpSpPr/>
          <p:nvPr/>
        </p:nvGrpSpPr>
        <p:grpSpPr>
          <a:xfrm>
            <a:off x="2250735" y="469292"/>
            <a:ext cx="4551588" cy="4155375"/>
            <a:chOff x="2336049" y="547200"/>
            <a:chExt cx="4380739" cy="3999398"/>
          </a:xfrm>
        </p:grpSpPr>
        <p:grpSp>
          <p:nvGrpSpPr>
            <p:cNvPr id="895" name="Google Shape;895;p43"/>
            <p:cNvGrpSpPr/>
            <p:nvPr/>
          </p:nvGrpSpPr>
          <p:grpSpPr>
            <a:xfrm>
              <a:off x="2336049" y="594020"/>
              <a:ext cx="4312282" cy="3952578"/>
              <a:chOff x="2639894" y="635124"/>
              <a:chExt cx="3782040" cy="3782010"/>
            </a:xfrm>
          </p:grpSpPr>
          <p:sp>
            <p:nvSpPr>
              <p:cNvPr id="896" name="Google Shape;896;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43"/>
            <p:cNvGrpSpPr/>
            <p:nvPr/>
          </p:nvGrpSpPr>
          <p:grpSpPr>
            <a:xfrm>
              <a:off x="2404507" y="547200"/>
              <a:ext cx="4312282" cy="3952578"/>
              <a:chOff x="2639894" y="635124"/>
              <a:chExt cx="3782040" cy="3782010"/>
            </a:xfrm>
          </p:grpSpPr>
          <p:sp>
            <p:nvSpPr>
              <p:cNvPr id="901" name="Google Shape;901;p43"/>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rgbClr val="F8C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5" name="Google Shape;905;p43"/>
          <p:cNvSpPr txBox="1">
            <a:spLocks noGrp="1"/>
          </p:cNvSpPr>
          <p:nvPr>
            <p:ph type="title"/>
          </p:nvPr>
        </p:nvSpPr>
        <p:spPr>
          <a:xfrm flipH="1">
            <a:off x="2952888" y="1167475"/>
            <a:ext cx="32382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06" name="Google Shape;906;p43"/>
          <p:cNvSpPr txBox="1">
            <a:spLocks noGrp="1"/>
          </p:cNvSpPr>
          <p:nvPr>
            <p:ph type="title" idx="2"/>
          </p:nvPr>
        </p:nvSpPr>
        <p:spPr>
          <a:xfrm>
            <a:off x="2978289" y="2740251"/>
            <a:ext cx="3238200" cy="842100"/>
          </a:xfrm>
          <a:prstGeom prst="rect">
            <a:avLst/>
          </a:prstGeom>
        </p:spPr>
        <p:txBody>
          <a:bodyPr spcFirstLastPara="1" wrap="square" lIns="91425" tIns="91425" rIns="91425" bIns="91425" anchor="ctr" anchorCtr="0">
            <a:noAutofit/>
          </a:bodyPr>
          <a:lstStyle/>
          <a:p>
            <a:r>
              <a:rPr lang="zh-TW" altLang="en-US" sz="4000" dirty="0">
                <a:latin typeface="SetoFont" panose="02000600000000000000" pitchFamily="2" charset="-120"/>
                <a:ea typeface="SetoFont" panose="02000600000000000000" pitchFamily="2" charset="-120"/>
                <a:cs typeface="SetoFont" panose="02000600000000000000" pitchFamily="2" charset="-120"/>
              </a:rPr>
              <a:t>健康保險給付範圍之定義</a:t>
            </a:r>
            <a:br>
              <a:rPr lang="zh-TW" altLang="en-US" sz="4000" dirty="0">
                <a:latin typeface="SetoFont" panose="02000600000000000000" pitchFamily="2" charset="-120"/>
                <a:ea typeface="SetoFont" panose="02000600000000000000" pitchFamily="2" charset="-120"/>
                <a:cs typeface="SetoFont" panose="02000600000000000000" pitchFamily="2" charset="-120"/>
              </a:rPr>
            </a:br>
            <a:endParaRPr sz="4000" dirty="0"/>
          </a:p>
        </p:txBody>
      </p:sp>
      <p:grpSp>
        <p:nvGrpSpPr>
          <p:cNvPr id="908" name="Google Shape;908;p43"/>
          <p:cNvGrpSpPr/>
          <p:nvPr/>
        </p:nvGrpSpPr>
        <p:grpSpPr>
          <a:xfrm>
            <a:off x="6745153" y="-79629"/>
            <a:ext cx="2053890" cy="1484300"/>
            <a:chOff x="6745153" y="-79629"/>
            <a:chExt cx="2053890" cy="1484300"/>
          </a:xfrm>
        </p:grpSpPr>
        <p:sp>
          <p:nvSpPr>
            <p:cNvPr id="909" name="Google Shape;909;p43"/>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sp>
          <p:nvSpPr>
            <p:cNvPr id="910" name="Google Shape;910;p43"/>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grpSp>
      <p:sp>
        <p:nvSpPr>
          <p:cNvPr id="911" name="Google Shape;911;p43"/>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Grand Hotel"/>
                <a:ea typeface="Grand Hotel"/>
                <a:cs typeface="Grand Hotel"/>
                <a:sym typeface="Grand Hotel"/>
              </a:rPr>
              <a:t>These are the objectives</a:t>
            </a:r>
            <a:endParaRPr sz="1800">
              <a:solidFill>
                <a:schemeClr val="dk2"/>
              </a:solidFill>
              <a:latin typeface="Grand Hotel"/>
              <a:ea typeface="Grand Hotel"/>
              <a:cs typeface="Grand Hotel"/>
              <a:sym typeface="Grand Hotel"/>
            </a:endParaRPr>
          </a:p>
        </p:txBody>
      </p:sp>
      <p:sp>
        <p:nvSpPr>
          <p:cNvPr id="913" name="Google Shape;913;p43"/>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2062196" y="151962"/>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478;p64"/>
          <p:cNvSpPr txBox="1">
            <a:spLocks/>
          </p:cNvSpPr>
          <p:nvPr/>
        </p:nvSpPr>
        <p:spPr>
          <a:xfrm>
            <a:off x="0" y="465914"/>
            <a:ext cx="5256584"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美國奧瑞岡州的經驗</a:t>
            </a: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2</a:t>
            </a:r>
            <a:endPar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endParaRPr>
          </a:p>
        </p:txBody>
      </p:sp>
      <p:grpSp>
        <p:nvGrpSpPr>
          <p:cNvPr id="42" name="Google Shape;919;p44"/>
          <p:cNvGrpSpPr/>
          <p:nvPr/>
        </p:nvGrpSpPr>
        <p:grpSpPr>
          <a:xfrm rot="812634">
            <a:off x="686873" y="4482790"/>
            <a:ext cx="975645" cy="244867"/>
            <a:chOff x="-1819625" y="2061475"/>
            <a:chExt cx="826951" cy="403129"/>
          </a:xfrm>
        </p:grpSpPr>
        <p:sp>
          <p:nvSpPr>
            <p:cNvPr id="43"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39;p44"/>
          <p:cNvGrpSpPr/>
          <p:nvPr/>
        </p:nvGrpSpPr>
        <p:grpSpPr>
          <a:xfrm rot="-1896875">
            <a:off x="848935" y="4490271"/>
            <a:ext cx="789728" cy="155831"/>
            <a:chOff x="5674700" y="1114550"/>
            <a:chExt cx="1490200" cy="294050"/>
          </a:xfrm>
        </p:grpSpPr>
        <p:sp>
          <p:nvSpPr>
            <p:cNvPr id="64"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群組 4"/>
          <p:cNvGrpSpPr/>
          <p:nvPr/>
        </p:nvGrpSpPr>
        <p:grpSpPr>
          <a:xfrm>
            <a:off x="471556" y="1418197"/>
            <a:ext cx="6476490" cy="950856"/>
            <a:chOff x="387031" y="1423952"/>
            <a:chExt cx="6476490" cy="950856"/>
          </a:xfrm>
        </p:grpSpPr>
        <p:sp>
          <p:nvSpPr>
            <p:cNvPr id="83" name="Google Shape;1544;p53"/>
            <p:cNvSpPr/>
            <p:nvPr/>
          </p:nvSpPr>
          <p:spPr>
            <a:xfrm rot="21383095">
              <a:off x="633113" y="1423952"/>
              <a:ext cx="6230408" cy="880242"/>
            </a:xfrm>
            <a:custGeom>
              <a:avLst/>
              <a:gdLst/>
              <a:ahLst/>
              <a:cxnLst/>
              <a:rect l="l" t="t" r="r" b="b"/>
              <a:pathLst>
                <a:path w="9500" h="3526" extrusionOk="0">
                  <a:moveTo>
                    <a:pt x="0" y="0"/>
                  </a:moveTo>
                  <a:lnTo>
                    <a:pt x="68" y="456"/>
                  </a:lnTo>
                  <a:lnTo>
                    <a:pt x="0" y="1475"/>
                  </a:lnTo>
                  <a:lnTo>
                    <a:pt x="68" y="2478"/>
                  </a:lnTo>
                  <a:lnTo>
                    <a:pt x="0" y="3087"/>
                  </a:lnTo>
                  <a:lnTo>
                    <a:pt x="0" y="3526"/>
                  </a:lnTo>
                  <a:lnTo>
                    <a:pt x="9500" y="3526"/>
                  </a:lnTo>
                  <a:lnTo>
                    <a:pt x="9500" y="3087"/>
                  </a:lnTo>
                  <a:lnTo>
                    <a:pt x="9357" y="2728"/>
                  </a:lnTo>
                  <a:lnTo>
                    <a:pt x="9500" y="2056"/>
                  </a:lnTo>
                  <a:lnTo>
                    <a:pt x="9295" y="1111"/>
                  </a:lnTo>
                  <a:lnTo>
                    <a:pt x="9295" y="484"/>
                  </a:lnTo>
                  <a:lnTo>
                    <a:pt x="9500" y="0"/>
                  </a:lnTo>
                  <a:close/>
                </a:path>
              </a:pathLst>
            </a:custGeom>
            <a:solidFill>
              <a:schemeClr val="accent4"/>
            </a:solidFill>
            <a:ln>
              <a:noFill/>
            </a:ln>
          </p:spPr>
          <p:txBody>
            <a:bodyPr spcFirstLastPara="1" wrap="square" lIns="91425" tIns="91425" rIns="91425" bIns="91425" anchor="ctr" anchorCtr="0">
              <a:noAutofit/>
            </a:bodyPr>
            <a:lstStyle/>
            <a:p>
              <a:pPr lvl="0"/>
              <a:r>
                <a:rPr lang="zh-TW" altLang="en-US" sz="2500" dirty="0">
                  <a:solidFill>
                    <a:schemeClr val="accent1"/>
                  </a:solidFill>
                  <a:latin typeface="SetoFont" panose="02000600000000000000" pitchFamily="2" charset="-120"/>
                  <a:ea typeface="SetoFont" panose="02000600000000000000" pitchFamily="2" charset="-120"/>
                  <a:cs typeface="SetoFont" panose="02000600000000000000" pitchFamily="2" charset="-120"/>
                  <a:sym typeface="Grand Hotel"/>
                </a:rPr>
                <a:t>以較高的部分負擔來降低價值的醫療服務</a:t>
              </a:r>
            </a:p>
          </p:txBody>
        </p:sp>
        <p:sp>
          <p:nvSpPr>
            <p:cNvPr id="84" name="Google Shape;1554;p53"/>
            <p:cNvSpPr/>
            <p:nvPr/>
          </p:nvSpPr>
          <p:spPr>
            <a:xfrm rot="16199956" flipH="1">
              <a:off x="646406" y="1880333"/>
              <a:ext cx="235100" cy="753849"/>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6" name="群組 5"/>
          <p:cNvGrpSpPr/>
          <p:nvPr/>
        </p:nvGrpSpPr>
        <p:grpSpPr>
          <a:xfrm>
            <a:off x="2743504" y="3010469"/>
            <a:ext cx="6038731" cy="1114712"/>
            <a:chOff x="2743504" y="3010469"/>
            <a:chExt cx="6038731" cy="1114712"/>
          </a:xfrm>
        </p:grpSpPr>
        <p:sp>
          <p:nvSpPr>
            <p:cNvPr id="85" name="Google Shape;1552;p53"/>
            <p:cNvSpPr/>
            <p:nvPr/>
          </p:nvSpPr>
          <p:spPr>
            <a:xfrm rot="21247353">
              <a:off x="2743504" y="3010469"/>
              <a:ext cx="5813068" cy="1114712"/>
            </a:xfrm>
            <a:custGeom>
              <a:avLst/>
              <a:gdLst/>
              <a:ahLst/>
              <a:cxnLst/>
              <a:rect l="l" t="t" r="r" b="b"/>
              <a:pathLst>
                <a:path w="9500" h="3526" extrusionOk="0">
                  <a:moveTo>
                    <a:pt x="0" y="0"/>
                  </a:moveTo>
                  <a:lnTo>
                    <a:pt x="68" y="456"/>
                  </a:lnTo>
                  <a:lnTo>
                    <a:pt x="0" y="1475"/>
                  </a:lnTo>
                  <a:lnTo>
                    <a:pt x="68" y="2478"/>
                  </a:lnTo>
                  <a:lnTo>
                    <a:pt x="0" y="3087"/>
                  </a:lnTo>
                  <a:lnTo>
                    <a:pt x="0" y="3526"/>
                  </a:lnTo>
                  <a:lnTo>
                    <a:pt x="9500" y="3526"/>
                  </a:lnTo>
                  <a:lnTo>
                    <a:pt x="9500" y="3087"/>
                  </a:lnTo>
                  <a:lnTo>
                    <a:pt x="9357" y="2728"/>
                  </a:lnTo>
                  <a:lnTo>
                    <a:pt x="9500" y="2056"/>
                  </a:lnTo>
                  <a:lnTo>
                    <a:pt x="9295" y="1111"/>
                  </a:lnTo>
                  <a:lnTo>
                    <a:pt x="9295" y="484"/>
                  </a:lnTo>
                  <a:lnTo>
                    <a:pt x="9500" y="0"/>
                  </a:lnTo>
                  <a:close/>
                </a:path>
              </a:pathLst>
            </a:custGeom>
            <a:solidFill>
              <a:schemeClr val="accent3"/>
            </a:solidFill>
            <a:ln>
              <a:noFill/>
            </a:ln>
          </p:spPr>
          <p:txBody>
            <a:bodyPr spcFirstLastPara="1" wrap="square" lIns="91425" tIns="91425" rIns="91425" bIns="91425" anchor="ctr" anchorCtr="0">
              <a:noAutofit/>
            </a:bodyPr>
            <a:lstStyle/>
            <a:p>
              <a:pPr algn="ctr"/>
              <a:r>
                <a:rPr lang="zh-TW" altLang="en-US" sz="2500" dirty="0">
                  <a:solidFill>
                    <a:schemeClr val="accent1"/>
                  </a:solidFill>
                  <a:latin typeface="SetoFont" panose="02000600000000000000" pitchFamily="2" charset="-120"/>
                  <a:ea typeface="SetoFont" panose="02000600000000000000" pitchFamily="2" charset="-120"/>
                  <a:cs typeface="SetoFont" panose="02000600000000000000" pitchFamily="2" charset="-120"/>
                  <a:sym typeface="Grand Hotel"/>
                </a:rPr>
                <a:t>對於價值較高的則以</a:t>
              </a:r>
              <a:endParaRPr lang="en-US" altLang="zh-TW" sz="2500" dirty="0">
                <a:solidFill>
                  <a:schemeClr val="accent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algn="ctr"/>
              <a:r>
                <a:rPr lang="zh-TW" altLang="en-US" sz="2500" dirty="0">
                  <a:solidFill>
                    <a:schemeClr val="accent1"/>
                  </a:solidFill>
                  <a:latin typeface="SetoFont" panose="02000600000000000000" pitchFamily="2" charset="-120"/>
                  <a:ea typeface="SetoFont" panose="02000600000000000000" pitchFamily="2" charset="-120"/>
                  <a:cs typeface="SetoFont" panose="02000600000000000000" pitchFamily="2" charset="-120"/>
                  <a:sym typeface="Grand Hotel"/>
                </a:rPr>
                <a:t>降低部分負擔來鼓勵民眾就診</a:t>
              </a:r>
            </a:p>
          </p:txBody>
        </p:sp>
        <p:sp>
          <p:nvSpPr>
            <p:cNvPr id="86" name="Google Shape;1555;p53"/>
            <p:cNvSpPr/>
            <p:nvPr/>
          </p:nvSpPr>
          <p:spPr>
            <a:xfrm rot="5400044">
              <a:off x="8287761" y="3176477"/>
              <a:ext cx="235100" cy="753849"/>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Tree>
    <p:extLst>
      <p:ext uri="{BB962C8B-B14F-4D97-AF65-F5344CB8AC3E}">
        <p14:creationId xmlns:p14="http://schemas.microsoft.com/office/powerpoint/2010/main" val="14660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1938110" y="122670"/>
            <a:ext cx="1182620" cy="251727"/>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478;p64"/>
          <p:cNvSpPr txBox="1">
            <a:spLocks/>
          </p:cNvSpPr>
          <p:nvPr/>
        </p:nvSpPr>
        <p:spPr>
          <a:xfrm>
            <a:off x="35496" y="442246"/>
            <a:ext cx="5256584"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美國老人健康保險之作法</a:t>
            </a:r>
          </a:p>
        </p:txBody>
      </p:sp>
      <p:grpSp>
        <p:nvGrpSpPr>
          <p:cNvPr id="42" name="Google Shape;919;p44"/>
          <p:cNvGrpSpPr/>
          <p:nvPr/>
        </p:nvGrpSpPr>
        <p:grpSpPr>
          <a:xfrm rot="812634">
            <a:off x="626667" y="4660882"/>
            <a:ext cx="975645" cy="244867"/>
            <a:chOff x="-1819625" y="2061475"/>
            <a:chExt cx="826951" cy="403129"/>
          </a:xfrm>
        </p:grpSpPr>
        <p:sp>
          <p:nvSpPr>
            <p:cNvPr id="43"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39;p44"/>
          <p:cNvGrpSpPr/>
          <p:nvPr/>
        </p:nvGrpSpPr>
        <p:grpSpPr>
          <a:xfrm rot="-1896875">
            <a:off x="788729" y="4668363"/>
            <a:ext cx="789728" cy="155831"/>
            <a:chOff x="5674700" y="1114550"/>
            <a:chExt cx="1490200" cy="294050"/>
          </a:xfrm>
        </p:grpSpPr>
        <p:sp>
          <p:nvSpPr>
            <p:cNvPr id="64"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2481;p64"/>
          <p:cNvSpPr txBox="1">
            <a:spLocks noGrp="1"/>
          </p:cNvSpPr>
          <p:nvPr>
            <p:ph type="subTitle" idx="3"/>
          </p:nvPr>
        </p:nvSpPr>
        <p:spPr>
          <a:xfrm>
            <a:off x="1039548" y="1303048"/>
            <a:ext cx="6812300" cy="1008112"/>
          </a:xfrm>
          <a:prstGeom prst="rect">
            <a:avLst/>
          </a:prstGeom>
        </p:spPr>
        <p:txBody>
          <a:bodyPr spcFirstLastPara="1" wrap="square" lIns="91425" tIns="91425" rIns="91425" bIns="91425" anchor="ctr" anchorCtr="0">
            <a:noAutofit/>
          </a:bodyPr>
          <a:lstStyle/>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美國老人健康保險為聯邦政付提供６５歲以上美國長者的健康保險計畫。給付醫院及醫師的費用，</a:t>
            </a:r>
            <a:r>
              <a:rPr lang="zh-TW" altLang="en-US" sz="2400"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禁止給付不合理及不需要的醫療服務</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80" name="Google Shape;2481;p64"/>
          <p:cNvSpPr txBox="1">
            <a:spLocks noGrp="1"/>
          </p:cNvSpPr>
          <p:nvPr>
            <p:ph type="subTitle" idx="3"/>
          </p:nvPr>
        </p:nvSpPr>
        <p:spPr>
          <a:xfrm>
            <a:off x="1070038" y="2339044"/>
            <a:ext cx="6812300" cy="1008112"/>
          </a:xfrm>
          <a:prstGeom prst="rect">
            <a:avLst/>
          </a:prstGeom>
        </p:spPr>
        <p:txBody>
          <a:bodyPr spcFirstLastPara="1" wrap="square" lIns="91425" tIns="91425" rIns="91425" bIns="91425" anchor="ctr" anchorCtr="0">
            <a:noAutofit/>
          </a:bodyPr>
          <a:lstStyle/>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每年仍有１０～１５個新增的全國給付項目決定，但每每給付標準不明確，帶來批評。</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81" name="Google Shape;2481;p64"/>
          <p:cNvSpPr txBox="1">
            <a:spLocks noGrp="1"/>
          </p:cNvSpPr>
          <p:nvPr>
            <p:ph type="subTitle" idx="3"/>
          </p:nvPr>
        </p:nvSpPr>
        <p:spPr>
          <a:xfrm>
            <a:off x="1085406" y="3403496"/>
            <a:ext cx="6956316" cy="1008112"/>
          </a:xfrm>
          <a:prstGeom prst="rect">
            <a:avLst/>
          </a:prstGeom>
        </p:spPr>
        <p:txBody>
          <a:bodyPr spcFirstLastPara="1" wrap="square" lIns="91425" tIns="91425" rIns="91425" bIns="91425" anchor="ctr" anchorCtr="0">
            <a:noAutofit/>
          </a:bodyPr>
          <a:lstStyle/>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美國健康財務署提出新醫療科技納入給付的標準需包括：</a:t>
            </a:r>
            <a:endPar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lnSpc>
                <a:spcPts val="2800"/>
              </a:lnSpc>
              <a:spcBef>
                <a:spcPts val="0"/>
              </a:spcBef>
              <a:spcAft>
                <a:spcPts val="0"/>
              </a:spcAft>
              <a:buNone/>
            </a:pPr>
            <a:r>
              <a:rPr lang="zh-TW" altLang="en-US" sz="2400"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醫界接受性、安全性、有效性、非試驗性、適當性</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Tree>
    <p:extLst>
      <p:ext uri="{BB962C8B-B14F-4D97-AF65-F5344CB8AC3E}">
        <p14:creationId xmlns:p14="http://schemas.microsoft.com/office/powerpoint/2010/main" val="3469281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2062196" y="151962"/>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478;p64"/>
          <p:cNvSpPr txBox="1">
            <a:spLocks/>
          </p:cNvSpPr>
          <p:nvPr/>
        </p:nvSpPr>
        <p:spPr>
          <a:xfrm>
            <a:off x="65599" y="467685"/>
            <a:ext cx="5256584"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歐盟的健康給付範圍計畫</a:t>
            </a:r>
          </a:p>
        </p:txBody>
      </p:sp>
      <p:grpSp>
        <p:nvGrpSpPr>
          <p:cNvPr id="42" name="Google Shape;919;p44"/>
          <p:cNvGrpSpPr/>
          <p:nvPr/>
        </p:nvGrpSpPr>
        <p:grpSpPr>
          <a:xfrm rot="812634">
            <a:off x="686873" y="4482790"/>
            <a:ext cx="975645" cy="244867"/>
            <a:chOff x="-1819625" y="2061475"/>
            <a:chExt cx="826951" cy="403129"/>
          </a:xfrm>
        </p:grpSpPr>
        <p:sp>
          <p:nvSpPr>
            <p:cNvPr id="43"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39;p44"/>
          <p:cNvGrpSpPr/>
          <p:nvPr/>
        </p:nvGrpSpPr>
        <p:grpSpPr>
          <a:xfrm rot="-1896875">
            <a:off x="848935" y="4490271"/>
            <a:ext cx="789728" cy="155831"/>
            <a:chOff x="5674700" y="1114550"/>
            <a:chExt cx="1490200" cy="294050"/>
          </a:xfrm>
        </p:grpSpPr>
        <p:sp>
          <p:nvSpPr>
            <p:cNvPr id="64"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p:cNvGrpSpPr/>
          <p:nvPr/>
        </p:nvGrpSpPr>
        <p:grpSpPr>
          <a:xfrm>
            <a:off x="1923630" y="2092044"/>
            <a:ext cx="847290" cy="1989534"/>
            <a:chOff x="1609712" y="1851670"/>
            <a:chExt cx="847290" cy="1989534"/>
          </a:xfrm>
        </p:grpSpPr>
        <p:sp>
          <p:nvSpPr>
            <p:cNvPr id="2" name="橢圓 1"/>
            <p:cNvSpPr/>
            <p:nvPr/>
          </p:nvSpPr>
          <p:spPr>
            <a:xfrm>
              <a:off x="1609712" y="1851670"/>
              <a:ext cx="836444" cy="79208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SetoFont" panose="02000600000000000000" pitchFamily="2" charset="-120"/>
                  <a:ea typeface="SetoFont" panose="02000600000000000000" pitchFamily="2" charset="-120"/>
                  <a:cs typeface="SetoFont" panose="02000600000000000000" pitchFamily="2" charset="-120"/>
                </a:rPr>
                <a:t>盧人</a:t>
              </a:r>
            </a:p>
          </p:txBody>
        </p:sp>
        <p:cxnSp>
          <p:nvCxnSpPr>
            <p:cNvPr id="4" name="直線接點 3"/>
            <p:cNvCxnSpPr>
              <a:stCxn id="2" idx="4"/>
            </p:cNvCxnSpPr>
            <p:nvPr/>
          </p:nvCxnSpPr>
          <p:spPr>
            <a:xfrm>
              <a:off x="2027934" y="2643758"/>
              <a:ext cx="23787"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flipH="1">
              <a:off x="1663231" y="3553172"/>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2051720" y="3553172"/>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2051720" y="2643758"/>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H="1">
              <a:off x="1619672" y="2643758"/>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群組 78"/>
          <p:cNvGrpSpPr/>
          <p:nvPr/>
        </p:nvGrpSpPr>
        <p:grpSpPr>
          <a:xfrm>
            <a:off x="3561233" y="2357417"/>
            <a:ext cx="847290" cy="1989534"/>
            <a:chOff x="1609712" y="1851670"/>
            <a:chExt cx="847290" cy="1989534"/>
          </a:xfrm>
        </p:grpSpPr>
        <p:sp>
          <p:nvSpPr>
            <p:cNvPr id="80" name="橢圓 79"/>
            <p:cNvSpPr/>
            <p:nvPr/>
          </p:nvSpPr>
          <p:spPr>
            <a:xfrm>
              <a:off x="1609712" y="1851670"/>
              <a:ext cx="836444" cy="792088"/>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SetoFont" panose="02000600000000000000" pitchFamily="2" charset="-120"/>
                  <a:ea typeface="SetoFont" panose="02000600000000000000" pitchFamily="2" charset="-120"/>
                  <a:cs typeface="SetoFont" panose="02000600000000000000" pitchFamily="2" charset="-120"/>
                </a:rPr>
                <a:t>盧人</a:t>
              </a:r>
            </a:p>
          </p:txBody>
        </p:sp>
        <p:cxnSp>
          <p:nvCxnSpPr>
            <p:cNvPr id="81" name="直線接點 80"/>
            <p:cNvCxnSpPr>
              <a:stCxn id="80" idx="4"/>
            </p:cNvCxnSpPr>
            <p:nvPr/>
          </p:nvCxnSpPr>
          <p:spPr>
            <a:xfrm>
              <a:off x="2027934" y="2643758"/>
              <a:ext cx="23787" cy="936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接點 81"/>
            <p:cNvCxnSpPr/>
            <p:nvPr/>
          </p:nvCxnSpPr>
          <p:spPr>
            <a:xfrm flipH="1">
              <a:off x="1663231" y="3553172"/>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2051720" y="3553172"/>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2051720" y="2643758"/>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flipH="1">
              <a:off x="1619672" y="2643758"/>
              <a:ext cx="405282"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16"/>
          <p:cNvGrpSpPr/>
          <p:nvPr/>
        </p:nvGrpSpPr>
        <p:grpSpPr>
          <a:xfrm>
            <a:off x="5508104" y="2498436"/>
            <a:ext cx="2232248" cy="1873514"/>
            <a:chOff x="5220072" y="1779295"/>
            <a:chExt cx="3024336" cy="2304623"/>
          </a:xfrm>
        </p:grpSpPr>
        <p:sp>
          <p:nvSpPr>
            <p:cNvPr id="10" name="矩形 9"/>
            <p:cNvSpPr/>
            <p:nvPr/>
          </p:nvSpPr>
          <p:spPr>
            <a:xfrm>
              <a:off x="6084168" y="1781258"/>
              <a:ext cx="1296144" cy="2302660"/>
            </a:xfrm>
            <a:prstGeom prst="rect">
              <a:avLst/>
            </a:prstGeom>
            <a:solidFill>
              <a:schemeClr val="accent6">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91" name="矩形 90"/>
            <p:cNvSpPr/>
            <p:nvPr/>
          </p:nvSpPr>
          <p:spPr>
            <a:xfrm>
              <a:off x="6804248" y="2499741"/>
              <a:ext cx="1440160" cy="1582581"/>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92" name="矩形 91"/>
            <p:cNvSpPr/>
            <p:nvPr/>
          </p:nvSpPr>
          <p:spPr>
            <a:xfrm>
              <a:off x="5220072" y="2499742"/>
              <a:ext cx="1152128" cy="1584176"/>
            </a:xfrm>
            <a:prstGeom prst="rect">
              <a:avLst/>
            </a:prstGeom>
            <a:solidFill>
              <a:schemeClr val="accent6">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5" name="加號 14"/>
            <p:cNvSpPr/>
            <p:nvPr/>
          </p:nvSpPr>
          <p:spPr>
            <a:xfrm>
              <a:off x="6389620" y="1779295"/>
              <a:ext cx="684077" cy="618771"/>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latin typeface="SetoFont" panose="02000600000000000000" pitchFamily="2" charset="-120"/>
                <a:ea typeface="SetoFont" panose="02000600000000000000" pitchFamily="2" charset="-120"/>
                <a:cs typeface="SetoFont" panose="02000600000000000000" pitchFamily="2" charset="-120"/>
              </a:endParaRPr>
            </a:p>
          </p:txBody>
        </p:sp>
        <p:sp>
          <p:nvSpPr>
            <p:cNvPr id="16" name="矩形 15"/>
            <p:cNvSpPr/>
            <p:nvPr/>
          </p:nvSpPr>
          <p:spPr>
            <a:xfrm>
              <a:off x="5436096" y="2751770"/>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96" name="矩形 95"/>
            <p:cNvSpPr/>
            <p:nvPr/>
          </p:nvSpPr>
          <p:spPr>
            <a:xfrm>
              <a:off x="5436096" y="3165816"/>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97" name="矩形 96"/>
            <p:cNvSpPr/>
            <p:nvPr/>
          </p:nvSpPr>
          <p:spPr>
            <a:xfrm>
              <a:off x="5436096" y="3579862"/>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98" name="矩形 97"/>
            <p:cNvSpPr/>
            <p:nvPr/>
          </p:nvSpPr>
          <p:spPr>
            <a:xfrm>
              <a:off x="6012160" y="2751770"/>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99" name="矩形 98"/>
            <p:cNvSpPr/>
            <p:nvPr/>
          </p:nvSpPr>
          <p:spPr>
            <a:xfrm>
              <a:off x="6012160" y="3183818"/>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0" name="矩形 99"/>
            <p:cNvSpPr/>
            <p:nvPr/>
          </p:nvSpPr>
          <p:spPr>
            <a:xfrm>
              <a:off x="6012160" y="3579862"/>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1" name="矩形 100"/>
            <p:cNvSpPr/>
            <p:nvPr/>
          </p:nvSpPr>
          <p:spPr>
            <a:xfrm>
              <a:off x="6588224" y="2751770"/>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2" name="矩形 101"/>
            <p:cNvSpPr/>
            <p:nvPr/>
          </p:nvSpPr>
          <p:spPr>
            <a:xfrm>
              <a:off x="6588224" y="3183818"/>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solidFill>
                    <a:srgbClr val="00B050"/>
                  </a:solidFill>
                  <a:latin typeface="SetoFont" panose="02000600000000000000" pitchFamily="2" charset="-120"/>
                  <a:ea typeface="SetoFont" panose="02000600000000000000" pitchFamily="2" charset="-120"/>
                  <a:cs typeface="SetoFont" panose="02000600000000000000" pitchFamily="2" charset="-120"/>
                </a:rPr>
                <a:t>荷</a:t>
              </a:r>
            </a:p>
          </p:txBody>
        </p:sp>
        <p:sp>
          <p:nvSpPr>
            <p:cNvPr id="103" name="矩形 102"/>
            <p:cNvSpPr/>
            <p:nvPr/>
          </p:nvSpPr>
          <p:spPr>
            <a:xfrm>
              <a:off x="6588224" y="3579862"/>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4" name="矩形 103"/>
            <p:cNvSpPr/>
            <p:nvPr/>
          </p:nvSpPr>
          <p:spPr>
            <a:xfrm>
              <a:off x="7164288" y="2751770"/>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5" name="矩形 104"/>
            <p:cNvSpPr/>
            <p:nvPr/>
          </p:nvSpPr>
          <p:spPr>
            <a:xfrm>
              <a:off x="7164288" y="3183818"/>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6" name="矩形 105"/>
            <p:cNvSpPr/>
            <p:nvPr/>
          </p:nvSpPr>
          <p:spPr>
            <a:xfrm>
              <a:off x="7164288" y="3579862"/>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7" name="矩形 106"/>
            <p:cNvSpPr/>
            <p:nvPr/>
          </p:nvSpPr>
          <p:spPr>
            <a:xfrm>
              <a:off x="7740352" y="2751770"/>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8" name="矩形 107"/>
            <p:cNvSpPr/>
            <p:nvPr/>
          </p:nvSpPr>
          <p:spPr>
            <a:xfrm>
              <a:off x="7740352" y="3183818"/>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109" name="矩形 108"/>
            <p:cNvSpPr/>
            <p:nvPr/>
          </p:nvSpPr>
          <p:spPr>
            <a:xfrm>
              <a:off x="7740352" y="3579862"/>
              <a:ext cx="288032" cy="252028"/>
            </a:xfrm>
            <a:prstGeom prst="rect">
              <a:avLst/>
            </a:prstGeom>
            <a:solidFill>
              <a:srgbClr val="4BD0FF"/>
            </a:solidFill>
            <a:ln>
              <a:solidFill>
                <a:schemeClr val="accent6">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grpSp>
      <p:grpSp>
        <p:nvGrpSpPr>
          <p:cNvPr id="115" name="Google Shape;1392;p50"/>
          <p:cNvGrpSpPr/>
          <p:nvPr/>
        </p:nvGrpSpPr>
        <p:grpSpPr>
          <a:xfrm flipH="1">
            <a:off x="6491448" y="-20534"/>
            <a:ext cx="2040992" cy="2036718"/>
            <a:chOff x="7831276" y="19946"/>
            <a:chExt cx="1229833" cy="1298054"/>
          </a:xfrm>
        </p:grpSpPr>
        <p:grpSp>
          <p:nvGrpSpPr>
            <p:cNvPr id="116" name="Google Shape;1393;p50"/>
            <p:cNvGrpSpPr/>
            <p:nvPr/>
          </p:nvGrpSpPr>
          <p:grpSpPr>
            <a:xfrm rot="398035">
              <a:off x="7831276" y="236516"/>
              <a:ext cx="1229833" cy="1081484"/>
              <a:chOff x="891083" y="113946"/>
              <a:chExt cx="996328" cy="1127578"/>
            </a:xfrm>
          </p:grpSpPr>
          <p:sp>
            <p:nvSpPr>
              <p:cNvPr id="118" name="Google Shape;1394;p50"/>
              <p:cNvSpPr/>
              <p:nvPr/>
            </p:nvSpPr>
            <p:spPr>
              <a:xfrm>
                <a:off x="891083" y="135770"/>
                <a:ext cx="959783"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SetoFont" panose="02000600000000000000" pitchFamily="2" charset="-120"/>
                  <a:ea typeface="SetoFont" panose="02000600000000000000" pitchFamily="2" charset="-120"/>
                  <a:cs typeface="SetoFont" panose="02000600000000000000" pitchFamily="2" charset="-120"/>
                </a:endParaRPr>
              </a:p>
            </p:txBody>
          </p:sp>
          <p:sp>
            <p:nvSpPr>
              <p:cNvPr id="119" name="Google Shape;1395;p50"/>
              <p:cNvSpPr/>
              <p:nvPr/>
            </p:nvSpPr>
            <p:spPr>
              <a:xfrm>
                <a:off x="927628" y="113946"/>
                <a:ext cx="959783"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algn="ctr"/>
                <a:r>
                  <a:rPr lang="zh-TW" altLang="zh-TW" sz="2000" b="1" dirty="0">
                    <a:solidFill>
                      <a:srgbClr val="C00000"/>
                    </a:solidFill>
                    <a:latin typeface="SetoFont" panose="02000600000000000000" pitchFamily="2" charset="-120"/>
                    <a:ea typeface="SetoFont" panose="02000600000000000000" pitchFamily="2" charset="-120"/>
                    <a:cs typeface="SetoFont" panose="02000600000000000000" pitchFamily="2" charset="-120"/>
                  </a:rPr>
                  <a:t>訂定一致的</a:t>
                </a:r>
                <a:endParaRPr lang="en-US" altLang="zh-TW" sz="2000" b="1" dirty="0">
                  <a:solidFill>
                    <a:srgbClr val="C00000"/>
                  </a:solidFill>
                  <a:latin typeface="SetoFont" panose="02000600000000000000" pitchFamily="2" charset="-120"/>
                  <a:ea typeface="SetoFont" panose="02000600000000000000" pitchFamily="2" charset="-120"/>
                  <a:cs typeface="SetoFont" panose="02000600000000000000" pitchFamily="2" charset="-120"/>
                </a:endParaRPr>
              </a:p>
              <a:p>
                <a:pPr algn="ctr"/>
                <a:r>
                  <a:rPr lang="zh-TW" altLang="zh-TW" sz="2000" b="1" dirty="0">
                    <a:solidFill>
                      <a:srgbClr val="C00000"/>
                    </a:solidFill>
                    <a:latin typeface="SetoFont" panose="02000600000000000000" pitchFamily="2" charset="-120"/>
                    <a:ea typeface="SetoFont" panose="02000600000000000000" pitchFamily="2" charset="-120"/>
                    <a:cs typeface="SetoFont" panose="02000600000000000000" pitchFamily="2" charset="-120"/>
                  </a:rPr>
                  <a:t>給付內容與標準</a:t>
                </a:r>
                <a:endParaRPr lang="zh-TW" altLang="en-US" sz="2000" b="1" dirty="0">
                  <a:solidFill>
                    <a:srgbClr val="C00000"/>
                  </a:solidFill>
                  <a:latin typeface="SetoFont" panose="02000600000000000000" pitchFamily="2" charset="-120"/>
                  <a:ea typeface="SetoFont" panose="02000600000000000000" pitchFamily="2" charset="-120"/>
                  <a:cs typeface="SetoFont" panose="02000600000000000000" pitchFamily="2" charset="-120"/>
                </a:endParaRPr>
              </a:p>
            </p:txBody>
          </p:sp>
        </p:grpSp>
        <p:sp>
          <p:nvSpPr>
            <p:cNvPr id="117" name="Google Shape;1396;p50"/>
            <p:cNvSpPr/>
            <p:nvPr/>
          </p:nvSpPr>
          <p:spPr>
            <a:xfrm rot="44">
              <a:off x="8091559" y="19946"/>
              <a:ext cx="184364" cy="456802"/>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SetoFont" panose="02000600000000000000" pitchFamily="2" charset="-120"/>
                <a:ea typeface="SetoFont" panose="02000600000000000000" pitchFamily="2" charset="-120"/>
                <a:cs typeface="SetoFont" panose="02000600000000000000" pitchFamily="2" charset="-120"/>
              </a:endParaRPr>
            </a:p>
          </p:txBody>
        </p:sp>
      </p:grpSp>
    </p:spTree>
    <p:extLst>
      <p:ext uri="{BB962C8B-B14F-4D97-AF65-F5344CB8AC3E}">
        <p14:creationId xmlns:p14="http://schemas.microsoft.com/office/powerpoint/2010/main" val="37775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Effect transition="in" filter="fade">
                                      <p:cBhvr>
                                        <p:cTn id="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2062196" y="151962"/>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478;p64"/>
          <p:cNvSpPr txBox="1">
            <a:spLocks/>
          </p:cNvSpPr>
          <p:nvPr/>
        </p:nvSpPr>
        <p:spPr>
          <a:xfrm>
            <a:off x="17472" y="457751"/>
            <a:ext cx="5256584"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歐盟的健康給付範圍計畫</a:t>
            </a:r>
          </a:p>
        </p:txBody>
      </p:sp>
      <p:grpSp>
        <p:nvGrpSpPr>
          <p:cNvPr id="42" name="Google Shape;919;p44"/>
          <p:cNvGrpSpPr/>
          <p:nvPr/>
        </p:nvGrpSpPr>
        <p:grpSpPr>
          <a:xfrm rot="812634">
            <a:off x="686873" y="4482790"/>
            <a:ext cx="975645" cy="244867"/>
            <a:chOff x="-1819625" y="2061475"/>
            <a:chExt cx="826951" cy="403129"/>
          </a:xfrm>
        </p:grpSpPr>
        <p:sp>
          <p:nvSpPr>
            <p:cNvPr id="43"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39;p44"/>
          <p:cNvGrpSpPr/>
          <p:nvPr/>
        </p:nvGrpSpPr>
        <p:grpSpPr>
          <a:xfrm rot="-1896875">
            <a:off x="848935" y="4490271"/>
            <a:ext cx="789728" cy="155831"/>
            <a:chOff x="5674700" y="1114550"/>
            <a:chExt cx="1490200" cy="294050"/>
          </a:xfrm>
        </p:grpSpPr>
        <p:sp>
          <p:nvSpPr>
            <p:cNvPr id="64"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2481;p64"/>
          <p:cNvSpPr txBox="1">
            <a:spLocks noGrp="1"/>
          </p:cNvSpPr>
          <p:nvPr>
            <p:ph type="subTitle" idx="3"/>
          </p:nvPr>
        </p:nvSpPr>
        <p:spPr>
          <a:xfrm>
            <a:off x="930575" y="1574116"/>
            <a:ext cx="6812300"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歐盟在</a:t>
            </a:r>
            <a:r>
              <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2004</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年委託歐洲健康管理學會進行</a:t>
            </a:r>
            <a:r>
              <a:rPr lang="zh-TW" altLang="en-US" sz="2400"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「歐洲健康給付及服務費用」計畫</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，簡稱</a:t>
            </a:r>
            <a:r>
              <a:rPr lang="en-US" altLang="zh-TW" sz="2400"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Health BASKET</a:t>
            </a:r>
            <a:r>
              <a:rPr lang="zh-TW" altLang="en-US" sz="2400" dirty="0">
                <a:solidFill>
                  <a:srgbClr val="C00000"/>
                </a:solidFill>
                <a:latin typeface="SetoFont" panose="02000600000000000000" pitchFamily="2" charset="-120"/>
                <a:ea typeface="SetoFont" panose="02000600000000000000" pitchFamily="2" charset="-120"/>
                <a:cs typeface="SetoFont" panose="02000600000000000000" pitchFamily="2" charset="-120"/>
                <a:sym typeface="Grand Hotel"/>
              </a:rPr>
              <a:t>計畫</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23" name="Google Shape;2481;p64"/>
          <p:cNvSpPr txBox="1">
            <a:spLocks noGrp="1"/>
          </p:cNvSpPr>
          <p:nvPr>
            <p:ph type="subTitle" idx="3"/>
          </p:nvPr>
        </p:nvSpPr>
        <p:spPr>
          <a:xfrm>
            <a:off x="943121" y="2794464"/>
            <a:ext cx="7463212" cy="1512168"/>
          </a:xfrm>
          <a:prstGeom prst="rect">
            <a:avLst/>
          </a:prstGeom>
        </p:spPr>
        <p:txBody>
          <a:bodyPr spcFirstLastPara="1" wrap="square" lIns="91425" tIns="91425" rIns="91425" bIns="91425" anchor="ctr" anchorCtr="0">
            <a:noAutofit/>
          </a:bodyPr>
          <a:lstStyle/>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跨國就醫時的比較基礎等四個階段</a:t>
            </a:r>
            <a:endPar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a:t>
            </a:r>
            <a:r>
              <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1.</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各國定義給付範圍的健康服務項目</a:t>
            </a:r>
            <a:endPar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a:t>
            </a:r>
            <a:r>
              <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2.</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回顧健康服務成本的計算方法</a:t>
            </a:r>
            <a:endPar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a:t>
            </a:r>
            <a:r>
              <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3.</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計算各國的門診及住院服務成本</a:t>
            </a:r>
            <a:endPar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a:t>
            </a:r>
            <a:r>
              <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4.</a:t>
            </a: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最後彙整成各國醫療服務成本計算的可行方式</a:t>
            </a:r>
            <a:endParaRPr lang="en-US" altLang="zh-TW"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Tree>
    <p:extLst>
      <p:ext uri="{BB962C8B-B14F-4D97-AF65-F5344CB8AC3E}">
        <p14:creationId xmlns:p14="http://schemas.microsoft.com/office/powerpoint/2010/main" val="14897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4"/>
        <p:cNvGrpSpPr/>
        <p:nvPr/>
      </p:nvGrpSpPr>
      <p:grpSpPr>
        <a:xfrm>
          <a:off x="0" y="0"/>
          <a:ext cx="0" cy="0"/>
          <a:chOff x="0" y="0"/>
          <a:chExt cx="0" cy="0"/>
        </a:xfrm>
      </p:grpSpPr>
      <p:grpSp>
        <p:nvGrpSpPr>
          <p:cNvPr id="2475" name="Google Shape;2475;p64"/>
          <p:cNvGrpSpPr/>
          <p:nvPr/>
        </p:nvGrpSpPr>
        <p:grpSpPr>
          <a:xfrm>
            <a:off x="611560" y="267494"/>
            <a:ext cx="4104456" cy="792088"/>
            <a:chOff x="2608875" y="374725"/>
            <a:chExt cx="3926258" cy="966773"/>
          </a:xfrm>
        </p:grpSpPr>
        <p:sp>
          <p:nvSpPr>
            <p:cNvPr id="2476" name="Google Shape;2476;p64"/>
            <p:cNvSpPr/>
            <p:nvPr/>
          </p:nvSpPr>
          <p:spPr>
            <a:xfrm rot="-5400000" flipH="1">
              <a:off x="4071391" y="-106465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4"/>
            <p:cNvSpPr/>
            <p:nvPr/>
          </p:nvSpPr>
          <p:spPr>
            <a:xfrm rot="-5400000" flipH="1">
              <a:off x="4128984" y="-1087791"/>
              <a:ext cx="943633" cy="3868665"/>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9" name="Google Shape;2489;p64"/>
          <p:cNvGrpSpPr/>
          <p:nvPr/>
        </p:nvGrpSpPr>
        <p:grpSpPr>
          <a:xfrm rot="329606">
            <a:off x="2062196" y="151962"/>
            <a:ext cx="1182620" cy="275581"/>
            <a:chOff x="3417200" y="1439125"/>
            <a:chExt cx="1336651" cy="311474"/>
          </a:xfrm>
        </p:grpSpPr>
        <p:sp>
          <p:nvSpPr>
            <p:cNvPr id="2490" name="Google Shape;2490;p64"/>
            <p:cNvSpPr/>
            <p:nvPr/>
          </p:nvSpPr>
          <p:spPr>
            <a:xfrm>
              <a:off x="3417200" y="1439125"/>
              <a:ext cx="1319069" cy="311474"/>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4"/>
            <p:cNvSpPr/>
            <p:nvPr/>
          </p:nvSpPr>
          <p:spPr>
            <a:xfrm>
              <a:off x="3442799" y="1578437"/>
              <a:ext cx="42079" cy="47682"/>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4"/>
            <p:cNvSpPr/>
            <p:nvPr/>
          </p:nvSpPr>
          <p:spPr>
            <a:xfrm>
              <a:off x="4585423" y="1675341"/>
              <a:ext cx="45156" cy="47682"/>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4"/>
            <p:cNvSpPr/>
            <p:nvPr/>
          </p:nvSpPr>
          <p:spPr>
            <a:xfrm>
              <a:off x="4141777" y="1442311"/>
              <a:ext cx="55153" cy="35377"/>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4"/>
            <p:cNvSpPr/>
            <p:nvPr/>
          </p:nvSpPr>
          <p:spPr>
            <a:xfrm>
              <a:off x="3451039" y="1685998"/>
              <a:ext cx="42629" cy="44167"/>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4"/>
            <p:cNvSpPr/>
            <p:nvPr/>
          </p:nvSpPr>
          <p:spPr>
            <a:xfrm>
              <a:off x="4588499" y="1483292"/>
              <a:ext cx="40871" cy="36696"/>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4"/>
            <p:cNvSpPr/>
            <p:nvPr/>
          </p:nvSpPr>
          <p:spPr>
            <a:xfrm>
              <a:off x="3446644" y="1476480"/>
              <a:ext cx="38893" cy="4339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4"/>
            <p:cNvSpPr/>
            <p:nvPr/>
          </p:nvSpPr>
          <p:spPr>
            <a:xfrm>
              <a:off x="3568048" y="1443739"/>
              <a:ext cx="43837" cy="25270"/>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4"/>
            <p:cNvSpPr/>
            <p:nvPr/>
          </p:nvSpPr>
          <p:spPr>
            <a:xfrm>
              <a:off x="4443364" y="1440883"/>
              <a:ext cx="38893" cy="28895"/>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4"/>
            <p:cNvSpPr/>
            <p:nvPr/>
          </p:nvSpPr>
          <p:spPr>
            <a:xfrm>
              <a:off x="3855792" y="1443739"/>
              <a:ext cx="40761" cy="22303"/>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4"/>
            <p:cNvSpPr/>
            <p:nvPr/>
          </p:nvSpPr>
          <p:spPr>
            <a:xfrm>
              <a:off x="4727482" y="1576570"/>
              <a:ext cx="26368" cy="28895"/>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4"/>
            <p:cNvSpPr/>
            <p:nvPr/>
          </p:nvSpPr>
          <p:spPr>
            <a:xfrm>
              <a:off x="4434025" y="1510869"/>
              <a:ext cx="44496" cy="47023"/>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4"/>
            <p:cNvSpPr/>
            <p:nvPr/>
          </p:nvSpPr>
          <p:spPr>
            <a:xfrm>
              <a:off x="4586082" y="1565253"/>
              <a:ext cx="51418" cy="47023"/>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4"/>
            <p:cNvSpPr/>
            <p:nvPr/>
          </p:nvSpPr>
          <p:spPr>
            <a:xfrm>
              <a:off x="3857659" y="1627878"/>
              <a:ext cx="44606" cy="45705"/>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4"/>
            <p:cNvSpPr/>
            <p:nvPr/>
          </p:nvSpPr>
          <p:spPr>
            <a:xfrm>
              <a:off x="4001037" y="1579646"/>
              <a:ext cx="47023" cy="47023"/>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4"/>
            <p:cNvSpPr/>
            <p:nvPr/>
          </p:nvSpPr>
          <p:spPr>
            <a:xfrm>
              <a:off x="3566070" y="1520867"/>
              <a:ext cx="43288" cy="45815"/>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4"/>
            <p:cNvSpPr/>
            <p:nvPr/>
          </p:nvSpPr>
          <p:spPr>
            <a:xfrm>
              <a:off x="4144854" y="1644688"/>
              <a:ext cx="43288" cy="42738"/>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4"/>
            <p:cNvSpPr/>
            <p:nvPr/>
          </p:nvSpPr>
          <p:spPr>
            <a:xfrm>
              <a:off x="3707580" y="1480765"/>
              <a:ext cx="42629" cy="42738"/>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4"/>
            <p:cNvSpPr/>
            <p:nvPr/>
          </p:nvSpPr>
          <p:spPr>
            <a:xfrm>
              <a:off x="3567389" y="1632712"/>
              <a:ext cx="41969" cy="4339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4"/>
            <p:cNvSpPr/>
            <p:nvPr/>
          </p:nvSpPr>
          <p:spPr>
            <a:xfrm>
              <a:off x="4286913" y="1470657"/>
              <a:ext cx="45156" cy="39662"/>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4"/>
            <p:cNvSpPr/>
            <p:nvPr/>
          </p:nvSpPr>
          <p:spPr>
            <a:xfrm>
              <a:off x="4002795" y="1479337"/>
              <a:ext cx="43398" cy="39772"/>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4"/>
            <p:cNvSpPr/>
            <p:nvPr/>
          </p:nvSpPr>
          <p:spPr>
            <a:xfrm>
              <a:off x="4438310" y="1628427"/>
              <a:ext cx="40212" cy="42738"/>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4"/>
            <p:cNvSpPr/>
            <p:nvPr/>
          </p:nvSpPr>
          <p:spPr>
            <a:xfrm>
              <a:off x="3853374" y="1518669"/>
              <a:ext cx="41310" cy="41090"/>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4"/>
            <p:cNvSpPr/>
            <p:nvPr/>
          </p:nvSpPr>
          <p:spPr>
            <a:xfrm>
              <a:off x="3711316" y="1677318"/>
              <a:ext cx="38234" cy="42629"/>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4"/>
            <p:cNvSpPr/>
            <p:nvPr/>
          </p:nvSpPr>
          <p:spPr>
            <a:xfrm>
              <a:off x="4001037" y="1685998"/>
              <a:ext cx="43288" cy="39113"/>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4"/>
            <p:cNvSpPr/>
            <p:nvPr/>
          </p:nvSpPr>
          <p:spPr>
            <a:xfrm>
              <a:off x="4288780" y="1676000"/>
              <a:ext cx="39552" cy="40212"/>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4"/>
            <p:cNvSpPr/>
            <p:nvPr/>
          </p:nvSpPr>
          <p:spPr>
            <a:xfrm>
              <a:off x="4144854" y="1523833"/>
              <a:ext cx="47573" cy="40321"/>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4"/>
            <p:cNvSpPr/>
            <p:nvPr/>
          </p:nvSpPr>
          <p:spPr>
            <a:xfrm>
              <a:off x="4295153" y="1574812"/>
              <a:ext cx="40651" cy="34498"/>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4"/>
            <p:cNvSpPr/>
            <p:nvPr/>
          </p:nvSpPr>
          <p:spPr>
            <a:xfrm>
              <a:off x="3710656" y="1587776"/>
              <a:ext cx="35817" cy="34498"/>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2478;p64"/>
          <p:cNvSpPr txBox="1">
            <a:spLocks/>
          </p:cNvSpPr>
          <p:nvPr/>
        </p:nvSpPr>
        <p:spPr>
          <a:xfrm>
            <a:off x="35496" y="442246"/>
            <a:ext cx="5256584" cy="569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健康保險給付之實例介紹</a:t>
            </a:r>
            <a:b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br>
            <a:r>
              <a:rPr lang="en-US" altLang="zh-TW"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a:t>
            </a:r>
            <a:r>
              <a:rPr lang="zh-TW" altLang="en-US" sz="2000" b="1" dirty="0">
                <a:latin typeface="Gen Jyuu Gothic Heavy" panose="020B0702020203020207" pitchFamily="34" charset="-120"/>
                <a:ea typeface="Gen Jyuu Gothic Heavy" panose="020B0702020203020207" pitchFamily="34" charset="-120"/>
                <a:cs typeface="Gen Jyuu Gothic Heavy" panose="020B0702020203020207" pitchFamily="34" charset="-120"/>
              </a:rPr>
              <a:t>歐盟的健康給付範圍計畫</a:t>
            </a:r>
          </a:p>
        </p:txBody>
      </p:sp>
      <p:grpSp>
        <p:nvGrpSpPr>
          <p:cNvPr id="42" name="Google Shape;919;p44"/>
          <p:cNvGrpSpPr/>
          <p:nvPr/>
        </p:nvGrpSpPr>
        <p:grpSpPr>
          <a:xfrm rot="812634">
            <a:off x="686873" y="4482790"/>
            <a:ext cx="975645" cy="244867"/>
            <a:chOff x="-1819625" y="2061475"/>
            <a:chExt cx="826951" cy="403129"/>
          </a:xfrm>
        </p:grpSpPr>
        <p:sp>
          <p:nvSpPr>
            <p:cNvPr id="43"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39;p44"/>
          <p:cNvGrpSpPr/>
          <p:nvPr/>
        </p:nvGrpSpPr>
        <p:grpSpPr>
          <a:xfrm rot="-1896875">
            <a:off x="848935" y="4490271"/>
            <a:ext cx="789728" cy="155831"/>
            <a:chOff x="5674700" y="1114550"/>
            <a:chExt cx="1490200" cy="294050"/>
          </a:xfrm>
        </p:grpSpPr>
        <p:sp>
          <p:nvSpPr>
            <p:cNvPr id="64"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2481;p64"/>
          <p:cNvSpPr txBox="1">
            <a:spLocks noGrp="1"/>
          </p:cNvSpPr>
          <p:nvPr>
            <p:ph type="subTitle" idx="3"/>
          </p:nvPr>
        </p:nvSpPr>
        <p:spPr>
          <a:xfrm>
            <a:off x="897124" y="1493127"/>
            <a:ext cx="7172340" cy="7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透過這些方式讓各國的健康保險服務內容更佳明確的定義。</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
        <p:nvSpPr>
          <p:cNvPr id="123" name="Google Shape;2481;p64"/>
          <p:cNvSpPr txBox="1">
            <a:spLocks noGrp="1"/>
          </p:cNvSpPr>
          <p:nvPr>
            <p:ph type="subTitle" idx="3"/>
          </p:nvPr>
        </p:nvSpPr>
        <p:spPr>
          <a:xfrm>
            <a:off x="897124" y="2612909"/>
            <a:ext cx="6812300" cy="1008112"/>
          </a:xfrm>
          <a:prstGeom prst="rect">
            <a:avLst/>
          </a:prstGeom>
        </p:spPr>
        <p:txBody>
          <a:bodyPr spcFirstLastPara="1" wrap="square" lIns="91425" tIns="91425" rIns="91425" bIns="91425" anchor="ctr" anchorCtr="0">
            <a:noAutofit/>
          </a:bodyPr>
          <a:lstStyle/>
          <a:p>
            <a:pPr marL="0" lvl="0" indent="0" algn="l" rtl="0">
              <a:lnSpc>
                <a:spcPts val="2800"/>
              </a:lnSpc>
              <a:spcBef>
                <a:spcPts val="0"/>
              </a:spcBef>
              <a:spcAft>
                <a:spcPts val="0"/>
              </a:spcAft>
              <a:buNone/>
            </a:pPr>
            <a:r>
              <a:rPr lang="zh-TW" altLang="en-US"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rPr>
              <a:t>　　建議各國的基本給付範圍及條件之比較、分析與監控應該要定期進行，讓定義與用詞趨於一致。</a:t>
            </a:r>
            <a:endParaRPr sz="2400" dirty="0">
              <a:solidFill>
                <a:schemeClr val="dk1"/>
              </a:solidFill>
              <a:latin typeface="SetoFont" panose="02000600000000000000" pitchFamily="2" charset="-120"/>
              <a:ea typeface="SetoFont" panose="02000600000000000000" pitchFamily="2" charset="-120"/>
              <a:cs typeface="SetoFont" panose="02000600000000000000" pitchFamily="2" charset="-120"/>
              <a:sym typeface="Grand Hotel"/>
            </a:endParaRPr>
          </a:p>
        </p:txBody>
      </p:sp>
    </p:spTree>
    <p:extLst>
      <p:ext uri="{BB962C8B-B14F-4D97-AF65-F5344CB8AC3E}">
        <p14:creationId xmlns:p14="http://schemas.microsoft.com/office/powerpoint/2010/main" val="1751348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50"/>
          <p:cNvGrpSpPr/>
          <p:nvPr/>
        </p:nvGrpSpPr>
        <p:grpSpPr>
          <a:xfrm>
            <a:off x="1488081" y="838173"/>
            <a:ext cx="6100830" cy="3467142"/>
            <a:chOff x="1417497" y="838175"/>
            <a:chExt cx="6309028" cy="3467142"/>
          </a:xfrm>
        </p:grpSpPr>
        <p:grpSp>
          <p:nvGrpSpPr>
            <p:cNvPr id="1326" name="Google Shape;1326;p50"/>
            <p:cNvGrpSpPr/>
            <p:nvPr/>
          </p:nvGrpSpPr>
          <p:grpSpPr>
            <a:xfrm>
              <a:off x="1417497" y="874964"/>
              <a:ext cx="6253685" cy="3430354"/>
              <a:chOff x="-2675977" y="-818601"/>
              <a:chExt cx="3305331" cy="1629390"/>
            </a:xfrm>
          </p:grpSpPr>
          <p:sp>
            <p:nvSpPr>
              <p:cNvPr id="1327" name="Google Shape;1327;p50"/>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50"/>
            <p:cNvSpPr/>
            <p:nvPr/>
          </p:nvSpPr>
          <p:spPr>
            <a:xfrm rot="5400000">
              <a:off x="2967513" y="-518258"/>
              <a:ext cx="3307232" cy="6143260"/>
            </a:xfrm>
            <a:custGeom>
              <a:avLst/>
              <a:gdLst/>
              <a:ahLst/>
              <a:cxnLst/>
              <a:rect l="l" t="t" r="r" b="b"/>
              <a:pathLst>
                <a:path w="9506" h="19649" extrusionOk="0">
                  <a:moveTo>
                    <a:pt x="0" y="0"/>
                  </a:moveTo>
                  <a:lnTo>
                    <a:pt x="0" y="19649"/>
                  </a:lnTo>
                  <a:lnTo>
                    <a:pt x="9506" y="19649"/>
                  </a:lnTo>
                  <a:lnTo>
                    <a:pt x="9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rot="5400000">
              <a:off x="5680702" y="3888225"/>
              <a:ext cx="94321" cy="95222"/>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rot="5400000">
              <a:off x="4527877" y="3848816"/>
              <a:ext cx="94321" cy="94889"/>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rot="5400000">
              <a:off x="1716064" y="2278850"/>
              <a:ext cx="507601" cy="456156"/>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rot="5400000">
              <a:off x="1667336" y="3163433"/>
              <a:ext cx="99502" cy="89418"/>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rot="5400000">
              <a:off x="2140655" y="3841229"/>
              <a:ext cx="93992" cy="9522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rot="5400000">
              <a:off x="3475602" y="3848650"/>
              <a:ext cx="94321" cy="95222"/>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rot="5400000">
              <a:off x="2531228" y="3416740"/>
              <a:ext cx="483150" cy="487764"/>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rot="5400000">
              <a:off x="4896632" y="3445929"/>
              <a:ext cx="481171" cy="487431"/>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rot="5400000">
              <a:off x="6194621" y="3476772"/>
              <a:ext cx="481171" cy="485767"/>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rot="5400000">
              <a:off x="7008156" y="3856235"/>
              <a:ext cx="94321" cy="9522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rot="5400000">
              <a:off x="7182480" y="2565869"/>
              <a:ext cx="483150" cy="487764"/>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rot="5400000">
              <a:off x="4099516" y="826650"/>
              <a:ext cx="332763" cy="485434"/>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rot="5400000">
              <a:off x="6384381" y="1147794"/>
              <a:ext cx="93992" cy="9522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rot="5400000">
              <a:off x="1542635" y="906627"/>
              <a:ext cx="339212" cy="325469"/>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rot="5400000">
              <a:off x="3988998" y="3874787"/>
              <a:ext cx="197547" cy="47810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rot="5400000">
              <a:off x="1653128" y="1776488"/>
              <a:ext cx="99154" cy="89418"/>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rot="5400000">
              <a:off x="1444673" y="3790446"/>
              <a:ext cx="523257" cy="309836"/>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rot="5400000">
              <a:off x="3460287" y="1155215"/>
              <a:ext cx="94321" cy="95222"/>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rot="5400000">
              <a:off x="2165128" y="1155215"/>
              <a:ext cx="94321" cy="9522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rot="5400000">
              <a:off x="2554867" y="1163921"/>
              <a:ext cx="483150" cy="485767"/>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rot="5400000">
              <a:off x="7001114" y="1149012"/>
              <a:ext cx="481171" cy="487764"/>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rot="5400000">
              <a:off x="4850335" y="1202375"/>
              <a:ext cx="94321" cy="95222"/>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rot="5400000">
              <a:off x="7315149" y="1794454"/>
              <a:ext cx="507601" cy="247619"/>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rot="5400000">
              <a:off x="7584650" y="3347196"/>
              <a:ext cx="93992" cy="95222"/>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rot="5400000">
              <a:off x="7283577" y="3797811"/>
              <a:ext cx="430365" cy="387999"/>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rot="5400000">
              <a:off x="5458810" y="1140505"/>
              <a:ext cx="481171" cy="485767"/>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rot="5400000">
              <a:off x="2884516" y="-573441"/>
              <a:ext cx="3430393" cy="6253625"/>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rot="5400000">
              <a:off x="3403598" y="-89145"/>
              <a:ext cx="2392229" cy="528503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rot="5400000">
              <a:off x="3342523" y="-146204"/>
              <a:ext cx="2514693" cy="5399153"/>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50"/>
          <p:cNvSpPr txBox="1">
            <a:spLocks noGrp="1"/>
          </p:cNvSpPr>
          <p:nvPr>
            <p:ph type="title" idx="2"/>
          </p:nvPr>
        </p:nvSpPr>
        <p:spPr>
          <a:xfrm>
            <a:off x="3737651" y="2700194"/>
            <a:ext cx="3525759" cy="675900"/>
          </a:xfrm>
          <a:prstGeom prst="rect">
            <a:avLst/>
          </a:prstGeom>
        </p:spPr>
        <p:txBody>
          <a:bodyPr spcFirstLastPara="1" wrap="square" lIns="91425" tIns="91425" rIns="91425" bIns="91425" anchor="ctr" anchorCtr="0">
            <a:noAutofit/>
          </a:bodyPr>
          <a:lstStyle/>
          <a:p>
            <a:r>
              <a:rPr lang="zh-TW" altLang="en-US" sz="4000" dirty="0">
                <a:latin typeface="SetoFont" panose="02000600000000000000" pitchFamily="2" charset="-120"/>
                <a:ea typeface="SetoFont" panose="02000600000000000000" pitchFamily="2" charset="-120"/>
                <a:cs typeface="SetoFont" panose="02000600000000000000" pitchFamily="2" charset="-120"/>
              </a:rPr>
              <a:t>健康保險給付的重要議題</a:t>
            </a:r>
            <a:br>
              <a:rPr lang="zh-TW" altLang="en-US" sz="4000" dirty="0">
                <a:latin typeface="SetoFont" panose="02000600000000000000" pitchFamily="2" charset="-120"/>
                <a:ea typeface="SetoFont" panose="02000600000000000000" pitchFamily="2" charset="-120"/>
                <a:cs typeface="SetoFont" panose="02000600000000000000" pitchFamily="2" charset="-120"/>
              </a:rPr>
            </a:br>
            <a:br>
              <a:rPr lang="zh-TW" altLang="en-US" sz="4000" dirty="0">
                <a:latin typeface="SetoFont" panose="02000600000000000000" pitchFamily="2" charset="-120"/>
                <a:ea typeface="SetoFont" panose="02000600000000000000" pitchFamily="2" charset="-120"/>
                <a:cs typeface="SetoFont" panose="02000600000000000000" pitchFamily="2" charset="-120"/>
              </a:rPr>
            </a:br>
            <a:endParaRPr lang="zh-TW" altLang="en-US" sz="4000" dirty="0"/>
          </a:p>
        </p:txBody>
      </p:sp>
      <p:sp>
        <p:nvSpPr>
          <p:cNvPr id="1391" name="Google Shape;1391;p50"/>
          <p:cNvSpPr txBox="1">
            <a:spLocks noGrp="1"/>
          </p:cNvSpPr>
          <p:nvPr>
            <p:ph type="title"/>
          </p:nvPr>
        </p:nvSpPr>
        <p:spPr>
          <a:xfrm flipH="1">
            <a:off x="2505288" y="1895850"/>
            <a:ext cx="1307700" cy="1351800"/>
          </a:xfrm>
          <a:prstGeom prst="rect">
            <a:avLst/>
          </a:prstGeom>
        </p:spPr>
        <p:txBody>
          <a:bodyPr spcFirstLastPara="1" wrap="square" lIns="91425" tIns="91425" rIns="91425" bIns="91425" anchor="ctr" anchorCtr="0">
            <a:noAutofit/>
          </a:bodyPr>
          <a:lstStyle/>
          <a:p>
            <a:r>
              <a:rPr lang="en" altLang="zh-TW" dirty="0">
                <a:solidFill>
                  <a:srgbClr val="7DB6B7"/>
                </a:solidFill>
              </a:rPr>
              <a:t>06</a:t>
            </a:r>
          </a:p>
        </p:txBody>
      </p:sp>
      <p:grpSp>
        <p:nvGrpSpPr>
          <p:cNvPr id="1392" name="Google Shape;1392;p50"/>
          <p:cNvGrpSpPr/>
          <p:nvPr/>
        </p:nvGrpSpPr>
        <p:grpSpPr>
          <a:xfrm>
            <a:off x="7820405" y="72810"/>
            <a:ext cx="1089896" cy="1369804"/>
            <a:chOff x="7820405" y="72810"/>
            <a:chExt cx="1089896" cy="1369804"/>
          </a:xfrm>
        </p:grpSpPr>
        <p:grpSp>
          <p:nvGrpSpPr>
            <p:cNvPr id="1393" name="Google Shape;1393;p50"/>
            <p:cNvGrpSpPr/>
            <p:nvPr/>
          </p:nvGrpSpPr>
          <p:grpSpPr>
            <a:xfrm rot="398035">
              <a:off x="7879626" y="308540"/>
              <a:ext cx="971454" cy="1081581"/>
              <a:chOff x="937439" y="198275"/>
              <a:chExt cx="787007" cy="1127679"/>
            </a:xfrm>
          </p:grpSpPr>
          <p:sp>
            <p:nvSpPr>
              <p:cNvPr id="1394" name="Google Shape;1394;p50"/>
              <p:cNvSpPr/>
              <p:nvPr/>
            </p:nvSpPr>
            <p:spPr>
              <a:xfrm>
                <a:off x="937439" y="220200"/>
                <a:ext cx="750471"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5" name="Google Shape;1395;p50"/>
              <p:cNvSpPr/>
              <p:nvPr/>
            </p:nvSpPr>
            <p:spPr>
              <a:xfrm>
                <a:off x="973975" y="198275"/>
                <a:ext cx="750471"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Grand Hotel"/>
                    <a:ea typeface="Grand Hotel"/>
                    <a:cs typeface="Grand Hotel"/>
                    <a:sym typeface="Grand Hotel"/>
                  </a:rPr>
                  <a:t>Overview</a:t>
                </a:r>
                <a:endParaRPr sz="1800">
                  <a:latin typeface="Grand Hotel"/>
                  <a:ea typeface="Grand Hotel"/>
                  <a:cs typeface="Grand Hotel"/>
                  <a:sym typeface="Grand Hotel"/>
                </a:endParaRPr>
              </a:p>
            </p:txBody>
          </p:sp>
        </p:grpSp>
        <p:sp>
          <p:nvSpPr>
            <p:cNvPr id="1396" name="Google Shape;1396;p50"/>
            <p:cNvSpPr/>
            <p:nvPr/>
          </p:nvSpPr>
          <p:spPr>
            <a:xfrm rot="44">
              <a:off x="8043696" y="72812"/>
              <a:ext cx="232227" cy="562478"/>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50"/>
          <p:cNvGrpSpPr/>
          <p:nvPr/>
        </p:nvGrpSpPr>
        <p:grpSpPr>
          <a:xfrm rot="5640279">
            <a:off x="213810" y="691411"/>
            <a:ext cx="1478949" cy="478092"/>
            <a:chOff x="7641860" y="525287"/>
            <a:chExt cx="1351908" cy="437064"/>
          </a:xfrm>
        </p:grpSpPr>
        <p:sp>
          <p:nvSpPr>
            <p:cNvPr id="1398" name="Google Shape;1398;p50"/>
            <p:cNvSpPr/>
            <p:nvPr/>
          </p:nvSpPr>
          <p:spPr>
            <a:xfrm rot="-278031">
              <a:off x="7653048" y="578452"/>
              <a:ext cx="1329533" cy="330735"/>
            </a:xfrm>
            <a:custGeom>
              <a:avLst/>
              <a:gdLst/>
              <a:ahLst/>
              <a:cxnLst/>
              <a:rect l="l" t="t" r="r" b="b"/>
              <a:pathLst>
                <a:path w="10451" h="2600" extrusionOk="0">
                  <a:moveTo>
                    <a:pt x="1795" y="425"/>
                  </a:moveTo>
                  <a:cubicBezTo>
                    <a:pt x="1829" y="425"/>
                    <a:pt x="1867" y="439"/>
                    <a:pt x="1908" y="467"/>
                  </a:cubicBezTo>
                  <a:cubicBezTo>
                    <a:pt x="1982" y="530"/>
                    <a:pt x="2039" y="604"/>
                    <a:pt x="2073" y="695"/>
                  </a:cubicBezTo>
                  <a:cubicBezTo>
                    <a:pt x="2102" y="764"/>
                    <a:pt x="2125" y="826"/>
                    <a:pt x="2159" y="912"/>
                  </a:cubicBezTo>
                  <a:cubicBezTo>
                    <a:pt x="2250" y="838"/>
                    <a:pt x="2301" y="747"/>
                    <a:pt x="2392" y="695"/>
                  </a:cubicBezTo>
                  <a:cubicBezTo>
                    <a:pt x="2432" y="674"/>
                    <a:pt x="2466" y="664"/>
                    <a:pt x="2493" y="664"/>
                  </a:cubicBezTo>
                  <a:cubicBezTo>
                    <a:pt x="2547" y="664"/>
                    <a:pt x="2576" y="707"/>
                    <a:pt x="2580" y="798"/>
                  </a:cubicBezTo>
                  <a:cubicBezTo>
                    <a:pt x="2586" y="849"/>
                    <a:pt x="2575" y="906"/>
                    <a:pt x="2563" y="963"/>
                  </a:cubicBezTo>
                  <a:lnTo>
                    <a:pt x="2563" y="957"/>
                  </a:lnTo>
                  <a:cubicBezTo>
                    <a:pt x="2501" y="1145"/>
                    <a:pt x="2415" y="1322"/>
                    <a:pt x="2318" y="1493"/>
                  </a:cubicBezTo>
                  <a:cubicBezTo>
                    <a:pt x="2278" y="1559"/>
                    <a:pt x="2232" y="1597"/>
                    <a:pt x="2182" y="1597"/>
                  </a:cubicBezTo>
                  <a:cubicBezTo>
                    <a:pt x="2146" y="1597"/>
                    <a:pt x="2108" y="1578"/>
                    <a:pt x="2068" y="1538"/>
                  </a:cubicBezTo>
                  <a:cubicBezTo>
                    <a:pt x="1811" y="1299"/>
                    <a:pt x="1635" y="1008"/>
                    <a:pt x="1646" y="633"/>
                  </a:cubicBezTo>
                  <a:cubicBezTo>
                    <a:pt x="1646" y="598"/>
                    <a:pt x="1652" y="564"/>
                    <a:pt x="1669" y="536"/>
                  </a:cubicBezTo>
                  <a:cubicBezTo>
                    <a:pt x="1697" y="462"/>
                    <a:pt x="1741" y="425"/>
                    <a:pt x="1795" y="425"/>
                  </a:cubicBezTo>
                  <a:close/>
                  <a:moveTo>
                    <a:pt x="3361" y="703"/>
                  </a:moveTo>
                  <a:cubicBezTo>
                    <a:pt x="3417" y="703"/>
                    <a:pt x="3463" y="738"/>
                    <a:pt x="3503" y="786"/>
                  </a:cubicBezTo>
                  <a:cubicBezTo>
                    <a:pt x="3571" y="889"/>
                    <a:pt x="3657" y="991"/>
                    <a:pt x="3742" y="1083"/>
                  </a:cubicBezTo>
                  <a:cubicBezTo>
                    <a:pt x="3816" y="991"/>
                    <a:pt x="3867" y="906"/>
                    <a:pt x="3930" y="826"/>
                  </a:cubicBezTo>
                  <a:cubicBezTo>
                    <a:pt x="3963" y="789"/>
                    <a:pt x="4000" y="754"/>
                    <a:pt x="4048" y="754"/>
                  </a:cubicBezTo>
                  <a:cubicBezTo>
                    <a:pt x="4066" y="754"/>
                    <a:pt x="4085" y="759"/>
                    <a:pt x="4107" y="769"/>
                  </a:cubicBezTo>
                  <a:cubicBezTo>
                    <a:pt x="4158" y="803"/>
                    <a:pt x="4186" y="866"/>
                    <a:pt x="4164" y="929"/>
                  </a:cubicBezTo>
                  <a:cubicBezTo>
                    <a:pt x="4112" y="1168"/>
                    <a:pt x="4010" y="1390"/>
                    <a:pt x="3862" y="1589"/>
                  </a:cubicBezTo>
                  <a:cubicBezTo>
                    <a:pt x="3830" y="1633"/>
                    <a:pt x="3792" y="1654"/>
                    <a:pt x="3752" y="1654"/>
                  </a:cubicBezTo>
                  <a:cubicBezTo>
                    <a:pt x="3714" y="1654"/>
                    <a:pt x="3673" y="1634"/>
                    <a:pt x="3634" y="1595"/>
                  </a:cubicBezTo>
                  <a:cubicBezTo>
                    <a:pt x="3463" y="1419"/>
                    <a:pt x="3304" y="1219"/>
                    <a:pt x="3252" y="969"/>
                  </a:cubicBezTo>
                  <a:cubicBezTo>
                    <a:pt x="3241" y="940"/>
                    <a:pt x="3241" y="912"/>
                    <a:pt x="3241" y="889"/>
                  </a:cubicBezTo>
                  <a:cubicBezTo>
                    <a:pt x="3241" y="821"/>
                    <a:pt x="3230" y="747"/>
                    <a:pt x="3309" y="712"/>
                  </a:cubicBezTo>
                  <a:cubicBezTo>
                    <a:pt x="3327" y="706"/>
                    <a:pt x="3344" y="703"/>
                    <a:pt x="3361" y="703"/>
                  </a:cubicBezTo>
                  <a:close/>
                  <a:moveTo>
                    <a:pt x="6812" y="674"/>
                  </a:moveTo>
                  <a:cubicBezTo>
                    <a:pt x="6861" y="674"/>
                    <a:pt x="6913" y="704"/>
                    <a:pt x="6966" y="764"/>
                  </a:cubicBezTo>
                  <a:cubicBezTo>
                    <a:pt x="7011" y="832"/>
                    <a:pt x="7057" y="900"/>
                    <a:pt x="7091" y="969"/>
                  </a:cubicBezTo>
                  <a:cubicBezTo>
                    <a:pt x="7114" y="1003"/>
                    <a:pt x="7119" y="1048"/>
                    <a:pt x="7171" y="1071"/>
                  </a:cubicBezTo>
                  <a:cubicBezTo>
                    <a:pt x="7245" y="1014"/>
                    <a:pt x="7256" y="906"/>
                    <a:pt x="7324" y="838"/>
                  </a:cubicBezTo>
                  <a:cubicBezTo>
                    <a:pt x="7375" y="787"/>
                    <a:pt x="7415" y="710"/>
                    <a:pt x="7483" y="710"/>
                  </a:cubicBezTo>
                  <a:cubicBezTo>
                    <a:pt x="7498" y="710"/>
                    <a:pt x="7516" y="714"/>
                    <a:pt x="7535" y="724"/>
                  </a:cubicBezTo>
                  <a:cubicBezTo>
                    <a:pt x="7621" y="758"/>
                    <a:pt x="7598" y="866"/>
                    <a:pt x="7581" y="940"/>
                  </a:cubicBezTo>
                  <a:cubicBezTo>
                    <a:pt x="7529" y="1191"/>
                    <a:pt x="7404" y="1424"/>
                    <a:pt x="7228" y="1612"/>
                  </a:cubicBezTo>
                  <a:cubicBezTo>
                    <a:pt x="7197" y="1643"/>
                    <a:pt x="7164" y="1668"/>
                    <a:pt x="7125" y="1668"/>
                  </a:cubicBezTo>
                  <a:cubicBezTo>
                    <a:pt x="7106" y="1668"/>
                    <a:pt x="7085" y="1662"/>
                    <a:pt x="7062" y="1646"/>
                  </a:cubicBezTo>
                  <a:cubicBezTo>
                    <a:pt x="6840" y="1498"/>
                    <a:pt x="6652" y="1322"/>
                    <a:pt x="6618" y="1031"/>
                  </a:cubicBezTo>
                  <a:cubicBezTo>
                    <a:pt x="6612" y="957"/>
                    <a:pt x="6624" y="883"/>
                    <a:pt x="6652" y="815"/>
                  </a:cubicBezTo>
                  <a:cubicBezTo>
                    <a:pt x="6694" y="722"/>
                    <a:pt x="6750" y="674"/>
                    <a:pt x="6812" y="674"/>
                  </a:cubicBezTo>
                  <a:close/>
                  <a:moveTo>
                    <a:pt x="867" y="559"/>
                  </a:moveTo>
                  <a:cubicBezTo>
                    <a:pt x="877" y="559"/>
                    <a:pt x="888" y="561"/>
                    <a:pt x="900" y="564"/>
                  </a:cubicBezTo>
                  <a:cubicBezTo>
                    <a:pt x="997" y="598"/>
                    <a:pt x="997" y="695"/>
                    <a:pt x="986" y="775"/>
                  </a:cubicBezTo>
                  <a:cubicBezTo>
                    <a:pt x="957" y="1054"/>
                    <a:pt x="889" y="1333"/>
                    <a:pt x="786" y="1595"/>
                  </a:cubicBezTo>
                  <a:cubicBezTo>
                    <a:pt x="751" y="1674"/>
                    <a:pt x="722" y="1713"/>
                    <a:pt x="683" y="1713"/>
                  </a:cubicBezTo>
                  <a:cubicBezTo>
                    <a:pt x="652" y="1713"/>
                    <a:pt x="615" y="1689"/>
                    <a:pt x="564" y="1641"/>
                  </a:cubicBezTo>
                  <a:cubicBezTo>
                    <a:pt x="353" y="1447"/>
                    <a:pt x="188" y="1214"/>
                    <a:pt x="69" y="957"/>
                  </a:cubicBezTo>
                  <a:cubicBezTo>
                    <a:pt x="6" y="803"/>
                    <a:pt x="12" y="724"/>
                    <a:pt x="86" y="678"/>
                  </a:cubicBezTo>
                  <a:cubicBezTo>
                    <a:pt x="107" y="664"/>
                    <a:pt x="132" y="657"/>
                    <a:pt x="160" y="657"/>
                  </a:cubicBezTo>
                  <a:cubicBezTo>
                    <a:pt x="223" y="657"/>
                    <a:pt x="300" y="693"/>
                    <a:pt x="371" y="764"/>
                  </a:cubicBezTo>
                  <a:cubicBezTo>
                    <a:pt x="410" y="798"/>
                    <a:pt x="445" y="843"/>
                    <a:pt x="479" y="883"/>
                  </a:cubicBezTo>
                  <a:cubicBezTo>
                    <a:pt x="513" y="923"/>
                    <a:pt x="536" y="980"/>
                    <a:pt x="604" y="991"/>
                  </a:cubicBezTo>
                  <a:cubicBezTo>
                    <a:pt x="661" y="900"/>
                    <a:pt x="655" y="786"/>
                    <a:pt x="724" y="701"/>
                  </a:cubicBezTo>
                  <a:cubicBezTo>
                    <a:pt x="764" y="646"/>
                    <a:pt x="791" y="559"/>
                    <a:pt x="867" y="559"/>
                  </a:cubicBezTo>
                  <a:close/>
                  <a:moveTo>
                    <a:pt x="5139" y="694"/>
                  </a:moveTo>
                  <a:cubicBezTo>
                    <a:pt x="5212" y="694"/>
                    <a:pt x="5290" y="733"/>
                    <a:pt x="5354" y="815"/>
                  </a:cubicBezTo>
                  <a:cubicBezTo>
                    <a:pt x="5399" y="866"/>
                    <a:pt x="5434" y="923"/>
                    <a:pt x="5479" y="991"/>
                  </a:cubicBezTo>
                  <a:cubicBezTo>
                    <a:pt x="5593" y="906"/>
                    <a:pt x="5661" y="798"/>
                    <a:pt x="5770" y="741"/>
                  </a:cubicBezTo>
                  <a:cubicBezTo>
                    <a:pt x="5803" y="724"/>
                    <a:pt x="5834" y="716"/>
                    <a:pt x="5860" y="716"/>
                  </a:cubicBezTo>
                  <a:cubicBezTo>
                    <a:pt x="5921" y="716"/>
                    <a:pt x="5958" y="763"/>
                    <a:pt x="5958" y="855"/>
                  </a:cubicBezTo>
                  <a:cubicBezTo>
                    <a:pt x="5958" y="912"/>
                    <a:pt x="5946" y="963"/>
                    <a:pt x="5923" y="1014"/>
                  </a:cubicBezTo>
                  <a:cubicBezTo>
                    <a:pt x="5838" y="1310"/>
                    <a:pt x="5639" y="1532"/>
                    <a:pt x="5428" y="1743"/>
                  </a:cubicBezTo>
                  <a:cubicBezTo>
                    <a:pt x="5393" y="1775"/>
                    <a:pt x="5368" y="1791"/>
                    <a:pt x="5347" y="1791"/>
                  </a:cubicBezTo>
                  <a:cubicBezTo>
                    <a:pt x="5318" y="1791"/>
                    <a:pt x="5295" y="1764"/>
                    <a:pt x="5263" y="1709"/>
                  </a:cubicBezTo>
                  <a:cubicBezTo>
                    <a:pt x="5223" y="1629"/>
                    <a:pt x="5177" y="1555"/>
                    <a:pt x="5126" y="1481"/>
                  </a:cubicBezTo>
                  <a:cubicBezTo>
                    <a:pt x="5024" y="1339"/>
                    <a:pt x="4967" y="1168"/>
                    <a:pt x="4955" y="991"/>
                  </a:cubicBezTo>
                  <a:cubicBezTo>
                    <a:pt x="4938" y="855"/>
                    <a:pt x="4995" y="741"/>
                    <a:pt x="5069" y="707"/>
                  </a:cubicBezTo>
                  <a:cubicBezTo>
                    <a:pt x="5092" y="698"/>
                    <a:pt x="5115" y="694"/>
                    <a:pt x="5139" y="694"/>
                  </a:cubicBezTo>
                  <a:close/>
                  <a:moveTo>
                    <a:pt x="8418" y="742"/>
                  </a:moveTo>
                  <a:cubicBezTo>
                    <a:pt x="8500" y="742"/>
                    <a:pt x="8585" y="800"/>
                    <a:pt x="8640" y="906"/>
                  </a:cubicBezTo>
                  <a:cubicBezTo>
                    <a:pt x="8668" y="957"/>
                    <a:pt x="8697" y="1008"/>
                    <a:pt x="8720" y="1060"/>
                  </a:cubicBezTo>
                  <a:cubicBezTo>
                    <a:pt x="8805" y="1037"/>
                    <a:pt x="8816" y="957"/>
                    <a:pt x="8862" y="912"/>
                  </a:cubicBezTo>
                  <a:cubicBezTo>
                    <a:pt x="8908" y="855"/>
                    <a:pt x="8959" y="809"/>
                    <a:pt x="9016" y="775"/>
                  </a:cubicBezTo>
                  <a:cubicBezTo>
                    <a:pt x="9047" y="759"/>
                    <a:pt x="9076" y="752"/>
                    <a:pt x="9102" y="752"/>
                  </a:cubicBezTo>
                  <a:cubicBezTo>
                    <a:pt x="9172" y="752"/>
                    <a:pt x="9218" y="805"/>
                    <a:pt x="9209" y="900"/>
                  </a:cubicBezTo>
                  <a:cubicBezTo>
                    <a:pt x="9192" y="1026"/>
                    <a:pt x="9153" y="1139"/>
                    <a:pt x="9096" y="1248"/>
                  </a:cubicBezTo>
                  <a:cubicBezTo>
                    <a:pt x="8982" y="1458"/>
                    <a:pt x="8839" y="1646"/>
                    <a:pt x="8663" y="1806"/>
                  </a:cubicBezTo>
                  <a:cubicBezTo>
                    <a:pt x="8640" y="1829"/>
                    <a:pt x="8617" y="1846"/>
                    <a:pt x="8594" y="1857"/>
                  </a:cubicBezTo>
                  <a:cubicBezTo>
                    <a:pt x="8583" y="1866"/>
                    <a:pt x="8570" y="1870"/>
                    <a:pt x="8557" y="1870"/>
                  </a:cubicBezTo>
                  <a:cubicBezTo>
                    <a:pt x="8545" y="1870"/>
                    <a:pt x="8532" y="1866"/>
                    <a:pt x="8520" y="1857"/>
                  </a:cubicBezTo>
                  <a:cubicBezTo>
                    <a:pt x="8498" y="1840"/>
                    <a:pt x="8492" y="1806"/>
                    <a:pt x="8515" y="1783"/>
                  </a:cubicBezTo>
                  <a:cubicBezTo>
                    <a:pt x="8606" y="1698"/>
                    <a:pt x="8549" y="1641"/>
                    <a:pt x="8492" y="1572"/>
                  </a:cubicBezTo>
                  <a:cubicBezTo>
                    <a:pt x="8372" y="1424"/>
                    <a:pt x="8293" y="1248"/>
                    <a:pt x="8258" y="1060"/>
                  </a:cubicBezTo>
                  <a:cubicBezTo>
                    <a:pt x="8258" y="1054"/>
                    <a:pt x="8258" y="1048"/>
                    <a:pt x="8253" y="1037"/>
                  </a:cubicBezTo>
                  <a:cubicBezTo>
                    <a:pt x="8236" y="912"/>
                    <a:pt x="8281" y="786"/>
                    <a:pt x="8361" y="752"/>
                  </a:cubicBezTo>
                  <a:cubicBezTo>
                    <a:pt x="8379" y="746"/>
                    <a:pt x="8398" y="742"/>
                    <a:pt x="8418" y="742"/>
                  </a:cubicBezTo>
                  <a:close/>
                  <a:moveTo>
                    <a:pt x="0" y="0"/>
                  </a:moveTo>
                  <a:lnTo>
                    <a:pt x="0" y="2495"/>
                  </a:lnTo>
                  <a:lnTo>
                    <a:pt x="12" y="2495"/>
                  </a:lnTo>
                  <a:cubicBezTo>
                    <a:pt x="353" y="2501"/>
                    <a:pt x="689" y="2501"/>
                    <a:pt x="1031" y="2518"/>
                  </a:cubicBezTo>
                  <a:cubicBezTo>
                    <a:pt x="1458" y="2540"/>
                    <a:pt x="1885" y="2529"/>
                    <a:pt x="2313" y="2535"/>
                  </a:cubicBezTo>
                  <a:cubicBezTo>
                    <a:pt x="2677" y="2540"/>
                    <a:pt x="3041" y="2541"/>
                    <a:pt x="3406" y="2541"/>
                  </a:cubicBezTo>
                  <a:cubicBezTo>
                    <a:pt x="3766" y="2541"/>
                    <a:pt x="4126" y="2540"/>
                    <a:pt x="4487" y="2540"/>
                  </a:cubicBezTo>
                  <a:cubicBezTo>
                    <a:pt x="5056" y="2540"/>
                    <a:pt x="5626" y="2543"/>
                    <a:pt x="6197" y="2558"/>
                  </a:cubicBezTo>
                  <a:cubicBezTo>
                    <a:pt x="6800" y="2572"/>
                    <a:pt x="7404" y="2575"/>
                    <a:pt x="8008" y="2575"/>
                  </a:cubicBezTo>
                  <a:cubicBezTo>
                    <a:pt x="8410" y="2575"/>
                    <a:pt x="8813" y="2573"/>
                    <a:pt x="9215" y="2573"/>
                  </a:cubicBezTo>
                  <a:cubicBezTo>
                    <a:pt x="9416" y="2573"/>
                    <a:pt x="9618" y="2574"/>
                    <a:pt x="9819" y="2575"/>
                  </a:cubicBezTo>
                  <a:cubicBezTo>
                    <a:pt x="9862" y="2573"/>
                    <a:pt x="9904" y="2573"/>
                    <a:pt x="9946" y="2573"/>
                  </a:cubicBezTo>
                  <a:cubicBezTo>
                    <a:pt x="10073" y="2573"/>
                    <a:pt x="10198" y="2579"/>
                    <a:pt x="10326" y="2592"/>
                  </a:cubicBezTo>
                  <a:cubicBezTo>
                    <a:pt x="10342" y="2594"/>
                    <a:pt x="10361" y="2599"/>
                    <a:pt x="10379" y="2599"/>
                  </a:cubicBezTo>
                  <a:cubicBezTo>
                    <a:pt x="10407" y="2599"/>
                    <a:pt x="10434" y="2588"/>
                    <a:pt x="10451" y="2540"/>
                  </a:cubicBezTo>
                  <a:cubicBezTo>
                    <a:pt x="10087" y="2199"/>
                    <a:pt x="9722" y="1846"/>
                    <a:pt x="9352" y="1498"/>
                  </a:cubicBezTo>
                  <a:cubicBezTo>
                    <a:pt x="9204" y="1356"/>
                    <a:pt x="9198" y="1356"/>
                    <a:pt x="9340" y="1214"/>
                  </a:cubicBezTo>
                  <a:cubicBezTo>
                    <a:pt x="9665" y="889"/>
                    <a:pt x="9995" y="559"/>
                    <a:pt x="10320" y="234"/>
                  </a:cubicBezTo>
                  <a:cubicBezTo>
                    <a:pt x="10383" y="188"/>
                    <a:pt x="10428" y="126"/>
                    <a:pt x="10445" y="52"/>
                  </a:cubicBezTo>
                  <a:cubicBezTo>
                    <a:pt x="10394" y="46"/>
                    <a:pt x="10354" y="40"/>
                    <a:pt x="10314" y="40"/>
                  </a:cubicBezTo>
                  <a:cubicBezTo>
                    <a:pt x="9574" y="40"/>
                    <a:pt x="8834" y="23"/>
                    <a:pt x="8093" y="23"/>
                  </a:cubicBezTo>
                  <a:cubicBezTo>
                    <a:pt x="5468" y="0"/>
                    <a:pt x="2842" y="6"/>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rot="-278031">
              <a:off x="8280616" y="665126"/>
              <a:ext cx="129506" cy="139672"/>
            </a:xfrm>
            <a:custGeom>
              <a:avLst/>
              <a:gdLst/>
              <a:ahLst/>
              <a:cxnLst/>
              <a:rect l="l" t="t" r="r" b="b"/>
              <a:pathLst>
                <a:path w="1018" h="1098" extrusionOk="0">
                  <a:moveTo>
                    <a:pt x="200" y="1"/>
                  </a:moveTo>
                  <a:cubicBezTo>
                    <a:pt x="177" y="1"/>
                    <a:pt x="154" y="5"/>
                    <a:pt x="131" y="13"/>
                  </a:cubicBezTo>
                  <a:cubicBezTo>
                    <a:pt x="51" y="42"/>
                    <a:pt x="0" y="161"/>
                    <a:pt x="11" y="298"/>
                  </a:cubicBezTo>
                  <a:cubicBezTo>
                    <a:pt x="23" y="475"/>
                    <a:pt x="86" y="640"/>
                    <a:pt x="182" y="788"/>
                  </a:cubicBezTo>
                  <a:cubicBezTo>
                    <a:pt x="234" y="862"/>
                    <a:pt x="279" y="936"/>
                    <a:pt x="319" y="1016"/>
                  </a:cubicBezTo>
                  <a:cubicBezTo>
                    <a:pt x="351" y="1071"/>
                    <a:pt x="374" y="1098"/>
                    <a:pt x="403" y="1098"/>
                  </a:cubicBezTo>
                  <a:cubicBezTo>
                    <a:pt x="425" y="1098"/>
                    <a:pt x="450" y="1082"/>
                    <a:pt x="484" y="1050"/>
                  </a:cubicBezTo>
                  <a:cubicBezTo>
                    <a:pt x="701" y="839"/>
                    <a:pt x="900" y="623"/>
                    <a:pt x="985" y="321"/>
                  </a:cubicBezTo>
                  <a:cubicBezTo>
                    <a:pt x="1002" y="270"/>
                    <a:pt x="1014" y="218"/>
                    <a:pt x="1014" y="161"/>
                  </a:cubicBezTo>
                  <a:cubicBezTo>
                    <a:pt x="1018" y="69"/>
                    <a:pt x="982" y="22"/>
                    <a:pt x="921" y="22"/>
                  </a:cubicBezTo>
                  <a:cubicBezTo>
                    <a:pt x="896" y="22"/>
                    <a:pt x="865" y="31"/>
                    <a:pt x="832" y="48"/>
                  </a:cubicBezTo>
                  <a:cubicBezTo>
                    <a:pt x="718" y="104"/>
                    <a:pt x="649" y="207"/>
                    <a:pt x="535" y="298"/>
                  </a:cubicBezTo>
                  <a:cubicBezTo>
                    <a:pt x="490" y="230"/>
                    <a:pt x="456" y="173"/>
                    <a:pt x="416" y="122"/>
                  </a:cubicBezTo>
                  <a:cubicBezTo>
                    <a:pt x="347" y="40"/>
                    <a:pt x="272" y="1"/>
                    <a:pt x="2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rot="-278031">
              <a:off x="7859255" y="664531"/>
              <a:ext cx="121109" cy="149594"/>
            </a:xfrm>
            <a:custGeom>
              <a:avLst/>
              <a:gdLst/>
              <a:ahLst/>
              <a:cxnLst/>
              <a:rect l="l" t="t" r="r" b="b"/>
              <a:pathLst>
                <a:path w="952" h="1176" extrusionOk="0">
                  <a:moveTo>
                    <a:pt x="161" y="1"/>
                  </a:moveTo>
                  <a:cubicBezTo>
                    <a:pt x="107" y="1"/>
                    <a:pt x="63" y="38"/>
                    <a:pt x="35" y="112"/>
                  </a:cubicBezTo>
                  <a:cubicBezTo>
                    <a:pt x="24" y="146"/>
                    <a:pt x="12" y="180"/>
                    <a:pt x="12" y="214"/>
                  </a:cubicBezTo>
                  <a:cubicBezTo>
                    <a:pt x="1" y="584"/>
                    <a:pt x="177" y="875"/>
                    <a:pt x="434" y="1120"/>
                  </a:cubicBezTo>
                  <a:cubicBezTo>
                    <a:pt x="474" y="1157"/>
                    <a:pt x="512" y="1176"/>
                    <a:pt x="547" y="1176"/>
                  </a:cubicBezTo>
                  <a:cubicBezTo>
                    <a:pt x="598" y="1176"/>
                    <a:pt x="644" y="1139"/>
                    <a:pt x="684" y="1069"/>
                  </a:cubicBezTo>
                  <a:cubicBezTo>
                    <a:pt x="781" y="903"/>
                    <a:pt x="867" y="721"/>
                    <a:pt x="929" y="539"/>
                  </a:cubicBezTo>
                  <a:cubicBezTo>
                    <a:pt x="946" y="482"/>
                    <a:pt x="952" y="431"/>
                    <a:pt x="946" y="379"/>
                  </a:cubicBezTo>
                  <a:cubicBezTo>
                    <a:pt x="942" y="288"/>
                    <a:pt x="913" y="245"/>
                    <a:pt x="861" y="245"/>
                  </a:cubicBezTo>
                  <a:cubicBezTo>
                    <a:pt x="834" y="245"/>
                    <a:pt x="802" y="256"/>
                    <a:pt x="764" y="277"/>
                  </a:cubicBezTo>
                  <a:cubicBezTo>
                    <a:pt x="673" y="323"/>
                    <a:pt x="616" y="414"/>
                    <a:pt x="525" y="488"/>
                  </a:cubicBezTo>
                  <a:cubicBezTo>
                    <a:pt x="491" y="408"/>
                    <a:pt x="468" y="345"/>
                    <a:pt x="439" y="277"/>
                  </a:cubicBezTo>
                  <a:cubicBezTo>
                    <a:pt x="405" y="186"/>
                    <a:pt x="348" y="106"/>
                    <a:pt x="274" y="43"/>
                  </a:cubicBezTo>
                  <a:cubicBezTo>
                    <a:pt x="233" y="15"/>
                    <a:pt x="195" y="1"/>
                    <a:pt x="161"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rot="-278031">
              <a:off x="7654094" y="698179"/>
              <a:ext cx="126071" cy="146923"/>
            </a:xfrm>
            <a:custGeom>
              <a:avLst/>
              <a:gdLst/>
              <a:ahLst/>
              <a:cxnLst/>
              <a:rect l="l" t="t" r="r" b="b"/>
              <a:pathLst>
                <a:path w="991" h="1155" extrusionOk="0">
                  <a:moveTo>
                    <a:pt x="862" y="0"/>
                  </a:moveTo>
                  <a:cubicBezTo>
                    <a:pt x="789" y="0"/>
                    <a:pt x="758" y="87"/>
                    <a:pt x="718" y="142"/>
                  </a:cubicBezTo>
                  <a:cubicBezTo>
                    <a:pt x="655" y="227"/>
                    <a:pt x="655" y="341"/>
                    <a:pt x="604" y="432"/>
                  </a:cubicBezTo>
                  <a:cubicBezTo>
                    <a:pt x="530" y="421"/>
                    <a:pt x="513" y="358"/>
                    <a:pt x="478" y="324"/>
                  </a:cubicBezTo>
                  <a:cubicBezTo>
                    <a:pt x="439" y="284"/>
                    <a:pt x="404" y="239"/>
                    <a:pt x="370" y="205"/>
                  </a:cubicBezTo>
                  <a:cubicBezTo>
                    <a:pt x="299" y="134"/>
                    <a:pt x="223" y="98"/>
                    <a:pt x="158" y="98"/>
                  </a:cubicBezTo>
                  <a:cubicBezTo>
                    <a:pt x="129" y="98"/>
                    <a:pt x="103" y="105"/>
                    <a:pt x="80" y="119"/>
                  </a:cubicBezTo>
                  <a:cubicBezTo>
                    <a:pt x="0" y="165"/>
                    <a:pt x="0" y="244"/>
                    <a:pt x="68" y="398"/>
                  </a:cubicBezTo>
                  <a:cubicBezTo>
                    <a:pt x="182" y="655"/>
                    <a:pt x="347" y="888"/>
                    <a:pt x="558" y="1082"/>
                  </a:cubicBezTo>
                  <a:cubicBezTo>
                    <a:pt x="609" y="1130"/>
                    <a:pt x="646" y="1154"/>
                    <a:pt x="677" y="1154"/>
                  </a:cubicBezTo>
                  <a:cubicBezTo>
                    <a:pt x="716" y="1154"/>
                    <a:pt x="745" y="1115"/>
                    <a:pt x="780" y="1036"/>
                  </a:cubicBezTo>
                  <a:cubicBezTo>
                    <a:pt x="888" y="774"/>
                    <a:pt x="951" y="495"/>
                    <a:pt x="980" y="216"/>
                  </a:cubicBezTo>
                  <a:cubicBezTo>
                    <a:pt x="991" y="136"/>
                    <a:pt x="985" y="39"/>
                    <a:pt x="894" y="5"/>
                  </a:cubicBezTo>
                  <a:cubicBezTo>
                    <a:pt x="883" y="2"/>
                    <a:pt x="872" y="0"/>
                    <a:pt x="86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rot="-278031">
              <a:off x="8699297" y="637256"/>
              <a:ext cx="125053" cy="143107"/>
            </a:xfrm>
            <a:custGeom>
              <a:avLst/>
              <a:gdLst/>
              <a:ahLst/>
              <a:cxnLst/>
              <a:rect l="l" t="t" r="r" b="b"/>
              <a:pathLst>
                <a:path w="983" h="1125" extrusionOk="0">
                  <a:moveTo>
                    <a:pt x="191" y="1"/>
                  </a:moveTo>
                  <a:cubicBezTo>
                    <a:pt x="171" y="1"/>
                    <a:pt x="151" y="5"/>
                    <a:pt x="132" y="13"/>
                  </a:cubicBezTo>
                  <a:cubicBezTo>
                    <a:pt x="52" y="41"/>
                    <a:pt x="1" y="167"/>
                    <a:pt x="18" y="298"/>
                  </a:cubicBezTo>
                  <a:cubicBezTo>
                    <a:pt x="18" y="303"/>
                    <a:pt x="18" y="309"/>
                    <a:pt x="23" y="315"/>
                  </a:cubicBezTo>
                  <a:cubicBezTo>
                    <a:pt x="58" y="503"/>
                    <a:pt x="137" y="679"/>
                    <a:pt x="257" y="827"/>
                  </a:cubicBezTo>
                  <a:cubicBezTo>
                    <a:pt x="320" y="901"/>
                    <a:pt x="376" y="958"/>
                    <a:pt x="285" y="1044"/>
                  </a:cubicBezTo>
                  <a:cubicBezTo>
                    <a:pt x="257" y="1061"/>
                    <a:pt x="263" y="1101"/>
                    <a:pt x="291" y="1112"/>
                  </a:cubicBezTo>
                  <a:cubicBezTo>
                    <a:pt x="300" y="1121"/>
                    <a:pt x="312" y="1125"/>
                    <a:pt x="326" y="1125"/>
                  </a:cubicBezTo>
                  <a:cubicBezTo>
                    <a:pt x="339" y="1125"/>
                    <a:pt x="354" y="1121"/>
                    <a:pt x="365" y="1112"/>
                  </a:cubicBezTo>
                  <a:cubicBezTo>
                    <a:pt x="388" y="1101"/>
                    <a:pt x="411" y="1084"/>
                    <a:pt x="428" y="1067"/>
                  </a:cubicBezTo>
                  <a:cubicBezTo>
                    <a:pt x="604" y="907"/>
                    <a:pt x="752" y="713"/>
                    <a:pt x="861" y="508"/>
                  </a:cubicBezTo>
                  <a:cubicBezTo>
                    <a:pt x="923" y="400"/>
                    <a:pt x="957" y="281"/>
                    <a:pt x="974" y="161"/>
                  </a:cubicBezTo>
                  <a:cubicBezTo>
                    <a:pt x="983" y="61"/>
                    <a:pt x="937" y="7"/>
                    <a:pt x="867" y="7"/>
                  </a:cubicBezTo>
                  <a:cubicBezTo>
                    <a:pt x="841" y="7"/>
                    <a:pt x="812" y="15"/>
                    <a:pt x="781" y="30"/>
                  </a:cubicBezTo>
                  <a:cubicBezTo>
                    <a:pt x="724" y="70"/>
                    <a:pt x="673" y="115"/>
                    <a:pt x="633" y="167"/>
                  </a:cubicBezTo>
                  <a:cubicBezTo>
                    <a:pt x="587" y="212"/>
                    <a:pt x="576" y="292"/>
                    <a:pt x="490" y="320"/>
                  </a:cubicBezTo>
                  <a:cubicBezTo>
                    <a:pt x="462" y="269"/>
                    <a:pt x="439" y="212"/>
                    <a:pt x="411" y="161"/>
                  </a:cubicBezTo>
                  <a:cubicBezTo>
                    <a:pt x="352" y="61"/>
                    <a:pt x="271" y="1"/>
                    <a:pt x="191"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rot="-278031">
              <a:off x="8491288" y="644347"/>
              <a:ext cx="129124" cy="126443"/>
            </a:xfrm>
            <a:custGeom>
              <a:avLst/>
              <a:gdLst/>
              <a:ahLst/>
              <a:cxnLst/>
              <a:rect l="l" t="t" r="r" b="b"/>
              <a:pathLst>
                <a:path w="1015" h="994" extrusionOk="0">
                  <a:moveTo>
                    <a:pt x="204" y="0"/>
                  </a:moveTo>
                  <a:cubicBezTo>
                    <a:pt x="143" y="0"/>
                    <a:pt x="88" y="49"/>
                    <a:pt x="46" y="145"/>
                  </a:cubicBezTo>
                  <a:cubicBezTo>
                    <a:pt x="18" y="208"/>
                    <a:pt x="1" y="282"/>
                    <a:pt x="12" y="356"/>
                  </a:cubicBezTo>
                  <a:cubicBezTo>
                    <a:pt x="41" y="646"/>
                    <a:pt x="229" y="823"/>
                    <a:pt x="456" y="976"/>
                  </a:cubicBezTo>
                  <a:cubicBezTo>
                    <a:pt x="476" y="989"/>
                    <a:pt x="495" y="994"/>
                    <a:pt x="513" y="994"/>
                  </a:cubicBezTo>
                  <a:cubicBezTo>
                    <a:pt x="553" y="994"/>
                    <a:pt x="588" y="968"/>
                    <a:pt x="616" y="936"/>
                  </a:cubicBezTo>
                  <a:cubicBezTo>
                    <a:pt x="798" y="749"/>
                    <a:pt x="918" y="515"/>
                    <a:pt x="975" y="264"/>
                  </a:cubicBezTo>
                  <a:cubicBezTo>
                    <a:pt x="992" y="196"/>
                    <a:pt x="1015" y="88"/>
                    <a:pt x="929" y="48"/>
                  </a:cubicBezTo>
                  <a:cubicBezTo>
                    <a:pt x="911" y="40"/>
                    <a:pt x="895" y="37"/>
                    <a:pt x="880" y="37"/>
                  </a:cubicBezTo>
                  <a:cubicBezTo>
                    <a:pt x="809" y="37"/>
                    <a:pt x="764" y="116"/>
                    <a:pt x="713" y="168"/>
                  </a:cubicBezTo>
                  <a:cubicBezTo>
                    <a:pt x="650" y="225"/>
                    <a:pt x="639" y="338"/>
                    <a:pt x="565" y="395"/>
                  </a:cubicBezTo>
                  <a:cubicBezTo>
                    <a:pt x="513" y="373"/>
                    <a:pt x="508" y="333"/>
                    <a:pt x="485" y="299"/>
                  </a:cubicBezTo>
                  <a:cubicBezTo>
                    <a:pt x="445" y="225"/>
                    <a:pt x="405" y="156"/>
                    <a:pt x="354" y="94"/>
                  </a:cubicBezTo>
                  <a:cubicBezTo>
                    <a:pt x="304" y="31"/>
                    <a:pt x="252" y="0"/>
                    <a:pt x="20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rot="-278031">
              <a:off x="8062451" y="683213"/>
              <a:ext cx="121873" cy="121736"/>
            </a:xfrm>
            <a:custGeom>
              <a:avLst/>
              <a:gdLst/>
              <a:ahLst/>
              <a:cxnLst/>
              <a:rect l="l" t="t" r="r" b="b"/>
              <a:pathLst>
                <a:path w="958" h="957" extrusionOk="0">
                  <a:moveTo>
                    <a:pt x="140" y="1"/>
                  </a:moveTo>
                  <a:cubicBezTo>
                    <a:pt x="123" y="1"/>
                    <a:pt x="105" y="4"/>
                    <a:pt x="86" y="12"/>
                  </a:cubicBezTo>
                  <a:cubicBezTo>
                    <a:pt x="1" y="47"/>
                    <a:pt x="12" y="121"/>
                    <a:pt x="12" y="189"/>
                  </a:cubicBezTo>
                  <a:cubicBezTo>
                    <a:pt x="12" y="217"/>
                    <a:pt x="18" y="240"/>
                    <a:pt x="24" y="269"/>
                  </a:cubicBezTo>
                  <a:cubicBezTo>
                    <a:pt x="81" y="519"/>
                    <a:pt x="240" y="719"/>
                    <a:pt x="411" y="895"/>
                  </a:cubicBezTo>
                  <a:cubicBezTo>
                    <a:pt x="449" y="936"/>
                    <a:pt x="489" y="956"/>
                    <a:pt x="527" y="956"/>
                  </a:cubicBezTo>
                  <a:cubicBezTo>
                    <a:pt x="568" y="956"/>
                    <a:pt x="606" y="934"/>
                    <a:pt x="639" y="889"/>
                  </a:cubicBezTo>
                  <a:cubicBezTo>
                    <a:pt x="787" y="696"/>
                    <a:pt x="889" y="468"/>
                    <a:pt x="935" y="229"/>
                  </a:cubicBezTo>
                  <a:cubicBezTo>
                    <a:pt x="958" y="172"/>
                    <a:pt x="935" y="103"/>
                    <a:pt x="884" y="69"/>
                  </a:cubicBezTo>
                  <a:cubicBezTo>
                    <a:pt x="864" y="59"/>
                    <a:pt x="845" y="55"/>
                    <a:pt x="829" y="55"/>
                  </a:cubicBezTo>
                  <a:cubicBezTo>
                    <a:pt x="779" y="55"/>
                    <a:pt x="741" y="94"/>
                    <a:pt x="707" y="132"/>
                  </a:cubicBezTo>
                  <a:cubicBezTo>
                    <a:pt x="644" y="206"/>
                    <a:pt x="587" y="291"/>
                    <a:pt x="519" y="383"/>
                  </a:cubicBezTo>
                  <a:cubicBezTo>
                    <a:pt x="428" y="291"/>
                    <a:pt x="348" y="195"/>
                    <a:pt x="280" y="86"/>
                  </a:cubicBezTo>
                  <a:cubicBezTo>
                    <a:pt x="241" y="39"/>
                    <a:pt x="195" y="1"/>
                    <a:pt x="14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96312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2950" name="Google Shape;2950;p68"/>
          <p:cNvGrpSpPr/>
          <p:nvPr/>
        </p:nvGrpSpPr>
        <p:grpSpPr>
          <a:xfrm>
            <a:off x="875554" y="369348"/>
            <a:ext cx="3970921" cy="2775810"/>
            <a:chOff x="4572031" y="1415284"/>
            <a:chExt cx="2875341" cy="2319360"/>
          </a:xfrm>
        </p:grpSpPr>
        <p:sp>
          <p:nvSpPr>
            <p:cNvPr id="2951" name="Google Shape;2951;p68"/>
            <p:cNvSpPr/>
            <p:nvPr/>
          </p:nvSpPr>
          <p:spPr>
            <a:xfrm>
              <a:off x="5498917" y="3363519"/>
              <a:ext cx="1040944" cy="371125"/>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68"/>
            <p:cNvGrpSpPr/>
            <p:nvPr/>
          </p:nvGrpSpPr>
          <p:grpSpPr>
            <a:xfrm>
              <a:off x="4572031" y="1415284"/>
              <a:ext cx="2875341" cy="1993075"/>
              <a:chOff x="3665860" y="822037"/>
              <a:chExt cx="4758136" cy="3243937"/>
            </a:xfrm>
          </p:grpSpPr>
          <p:sp>
            <p:nvSpPr>
              <p:cNvPr id="2953" name="Google Shape;2953;p68"/>
              <p:cNvSpPr/>
              <p:nvPr/>
            </p:nvSpPr>
            <p:spPr>
              <a:xfrm>
                <a:off x="5947879" y="3778845"/>
                <a:ext cx="194076" cy="166189"/>
              </a:xfrm>
              <a:custGeom>
                <a:avLst/>
                <a:gdLst/>
                <a:ahLst/>
                <a:cxnLst/>
                <a:rect l="l" t="t" r="r" b="b"/>
                <a:pathLst>
                  <a:path w="10627" h="9100" extrusionOk="0">
                    <a:moveTo>
                      <a:pt x="6092" y="0"/>
                    </a:moveTo>
                    <a:cubicBezTo>
                      <a:pt x="2020" y="0"/>
                      <a:pt x="0" y="4900"/>
                      <a:pt x="2881" y="7747"/>
                    </a:cubicBezTo>
                    <a:cubicBezTo>
                      <a:pt x="3804" y="8681"/>
                      <a:pt x="4944" y="9100"/>
                      <a:pt x="6063" y="9100"/>
                    </a:cubicBezTo>
                    <a:cubicBezTo>
                      <a:pt x="8391" y="9100"/>
                      <a:pt x="10627" y="7286"/>
                      <a:pt x="10627" y="4536"/>
                    </a:cubicBezTo>
                    <a:cubicBezTo>
                      <a:pt x="10627" y="2020"/>
                      <a:pt x="8608" y="0"/>
                      <a:pt x="6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68"/>
              <p:cNvGrpSpPr/>
              <p:nvPr/>
            </p:nvGrpSpPr>
            <p:grpSpPr>
              <a:xfrm>
                <a:off x="3665860" y="822037"/>
                <a:ext cx="4758136" cy="3243937"/>
                <a:chOff x="518725" y="252435"/>
                <a:chExt cx="6524250" cy="4448015"/>
              </a:xfrm>
            </p:grpSpPr>
            <p:sp>
              <p:nvSpPr>
                <p:cNvPr id="2955" name="Google Shape;2955;p68"/>
                <p:cNvSpPr/>
                <p:nvPr/>
              </p:nvSpPr>
              <p:spPr>
                <a:xfrm>
                  <a:off x="518725" y="4131625"/>
                  <a:ext cx="6524250" cy="568825"/>
                </a:xfrm>
                <a:custGeom>
                  <a:avLst/>
                  <a:gdLst/>
                  <a:ahLst/>
                  <a:cxnLst/>
                  <a:rect l="l" t="t" r="r" b="b"/>
                  <a:pathLst>
                    <a:path w="260970" h="22753" extrusionOk="0">
                      <a:moveTo>
                        <a:pt x="0" y="14846"/>
                      </a:moveTo>
                      <a:cubicBezTo>
                        <a:pt x="0" y="19169"/>
                        <a:pt x="4039" y="22753"/>
                        <a:pt x="8305" y="22753"/>
                      </a:cubicBezTo>
                      <a:lnTo>
                        <a:pt x="253120" y="22753"/>
                      </a:lnTo>
                      <a:cubicBezTo>
                        <a:pt x="257443" y="22696"/>
                        <a:pt x="260913" y="19169"/>
                        <a:pt x="260970" y="14846"/>
                      </a:cubicBezTo>
                      <a:lnTo>
                        <a:pt x="26097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8"/>
                <p:cNvSpPr/>
                <p:nvPr/>
              </p:nvSpPr>
              <p:spPr>
                <a:xfrm>
                  <a:off x="518725" y="252435"/>
                  <a:ext cx="6524250" cy="3893525"/>
                </a:xfrm>
                <a:custGeom>
                  <a:avLst/>
                  <a:gdLst/>
                  <a:ahLst/>
                  <a:cxnLst/>
                  <a:rect l="l" t="t" r="r" b="b"/>
                  <a:pathLst>
                    <a:path w="260970" h="155741" extrusionOk="0">
                      <a:moveTo>
                        <a:pt x="249594" y="9954"/>
                      </a:moveTo>
                      <a:lnTo>
                        <a:pt x="249594" y="144364"/>
                      </a:lnTo>
                      <a:lnTo>
                        <a:pt x="11376" y="144364"/>
                      </a:lnTo>
                      <a:lnTo>
                        <a:pt x="11376" y="9954"/>
                      </a:lnTo>
                      <a:close/>
                      <a:moveTo>
                        <a:pt x="8305" y="0"/>
                      </a:moveTo>
                      <a:cubicBezTo>
                        <a:pt x="4039" y="0"/>
                        <a:pt x="0" y="2844"/>
                        <a:pt x="0" y="7110"/>
                      </a:cubicBezTo>
                      <a:lnTo>
                        <a:pt x="0" y="155740"/>
                      </a:lnTo>
                      <a:lnTo>
                        <a:pt x="260970" y="155740"/>
                      </a:lnTo>
                      <a:lnTo>
                        <a:pt x="260970" y="7110"/>
                      </a:lnTo>
                      <a:cubicBezTo>
                        <a:pt x="260970" y="2844"/>
                        <a:pt x="257386" y="0"/>
                        <a:pt x="253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4" name="標題 1">
            <a:extLst>
              <a:ext uri="{FF2B5EF4-FFF2-40B4-BE49-F238E27FC236}">
                <a16:creationId xmlns:a16="http://schemas.microsoft.com/office/drawing/2014/main" id="{D018BFF7-6C4A-40B5-87AE-E2514D6380F9}"/>
              </a:ext>
            </a:extLst>
          </p:cNvPr>
          <p:cNvSpPr txBox="1">
            <a:spLocks/>
          </p:cNvSpPr>
          <p:nvPr/>
        </p:nvSpPr>
        <p:spPr>
          <a:xfrm>
            <a:off x="-637253" y="732899"/>
            <a:ext cx="7043018" cy="132556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Grand Hotel"/>
              <a:buNone/>
              <a:defRPr sz="4000" b="0" i="0" u="none" strike="noStrike" cap="none">
                <a:solidFill>
                  <a:schemeClr val="dk2"/>
                </a:solidFill>
                <a:latin typeface="Grand Hotel"/>
                <a:ea typeface="Grand Hotel"/>
                <a:cs typeface="Grand Hotel"/>
                <a:sym typeface="Grand Hotel"/>
              </a:defRPr>
            </a:lvl1pPr>
            <a:lvl2pPr marR="0" lvl="1"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2pPr>
            <a:lvl3pPr marR="0" lvl="2"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3pPr>
            <a:lvl4pPr marR="0" lvl="3"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4pPr>
            <a:lvl5pPr marR="0" lvl="4"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5pPr>
            <a:lvl6pPr marR="0" lvl="5"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6pPr>
            <a:lvl7pPr marR="0" lvl="6"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7pPr>
            <a:lvl8pPr marR="0" lvl="7"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8pPr>
            <a:lvl9pPr marR="0" lvl="8" algn="l" rtl="0">
              <a:lnSpc>
                <a:spcPct val="100000"/>
              </a:lnSpc>
              <a:spcBef>
                <a:spcPts val="0"/>
              </a:spcBef>
              <a:spcAft>
                <a:spcPts val="0"/>
              </a:spcAft>
              <a:buClr>
                <a:schemeClr val="dk1"/>
              </a:buClr>
              <a:buSzPts val="2800"/>
              <a:buFont typeface="Grand Hotel"/>
              <a:buNone/>
              <a:defRPr sz="2800" b="0" i="0" u="none" strike="noStrike" cap="none">
                <a:solidFill>
                  <a:schemeClr val="dk1"/>
                </a:solidFill>
                <a:latin typeface="Grand Hotel"/>
                <a:ea typeface="Grand Hotel"/>
                <a:cs typeface="Grand Hotel"/>
                <a:sym typeface="Grand Hotel"/>
              </a:defRPr>
            </a:lvl9pPr>
          </a:lstStyle>
          <a:p>
            <a:r>
              <a:rPr lang="zh-TW" altLang="en-US" sz="3200" dirty="0">
                <a:latin typeface="SetoFont" panose="02000600000000000000" pitchFamily="2" charset="-120"/>
                <a:ea typeface="SetoFont" panose="02000600000000000000" pitchFamily="2" charset="-120"/>
                <a:cs typeface="SetoFont" panose="02000600000000000000" pitchFamily="2" charset="-120"/>
              </a:rPr>
              <a:t>是否應</a:t>
            </a:r>
            <a:r>
              <a:rPr lang="zh-TW" altLang="en-US" sz="3200" dirty="0">
                <a:solidFill>
                  <a:srgbClr val="FF0000"/>
                </a:solidFill>
                <a:latin typeface="SetoFont" panose="02000600000000000000" pitchFamily="2" charset="-120"/>
                <a:ea typeface="SetoFont" panose="02000600000000000000" pitchFamily="2" charset="-120"/>
                <a:cs typeface="SetoFont" panose="02000600000000000000" pitchFamily="2" charset="-120"/>
              </a:rPr>
              <a:t> </a:t>
            </a:r>
            <a:r>
              <a:rPr lang="zh-TW" altLang="en-US" sz="3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保大</a:t>
            </a:r>
            <a:r>
              <a:rPr lang="zh-TW" altLang="en-US" sz="3200" dirty="0">
                <a:latin typeface="SetoFont" panose="02000600000000000000" pitchFamily="2" charset="-120"/>
                <a:ea typeface="SetoFont" panose="02000600000000000000" pitchFamily="2" charset="-120"/>
                <a:cs typeface="SetoFont" panose="02000600000000000000" pitchFamily="2" charset="-120"/>
              </a:rPr>
              <a:t>不保小</a:t>
            </a:r>
          </a:p>
        </p:txBody>
      </p:sp>
      <p:sp>
        <p:nvSpPr>
          <p:cNvPr id="27" name="內容版面配置區 2">
            <a:extLst>
              <a:ext uri="{FF2B5EF4-FFF2-40B4-BE49-F238E27FC236}">
                <a16:creationId xmlns:a16="http://schemas.microsoft.com/office/drawing/2014/main" id="{208A006D-E8C6-49A3-9814-B41720B54B69}"/>
              </a:ext>
            </a:extLst>
          </p:cNvPr>
          <p:cNvSpPr txBox="1">
            <a:spLocks/>
          </p:cNvSpPr>
          <p:nvPr/>
        </p:nvSpPr>
        <p:spPr>
          <a:xfrm>
            <a:off x="4879361" y="512621"/>
            <a:ext cx="3730182" cy="4351338"/>
          </a:xfrm>
          <a:prstGeom prst="rect">
            <a:avLst/>
          </a:prstGeom>
          <a:noFill/>
          <a:ln>
            <a:noFill/>
          </a:ln>
        </p:spPr>
        <p:txBody>
          <a:bodyPr spcFirstLastPara="1" wrap="square" lIns="91425" tIns="91425" rIns="91425" bIns="91425" anchor="ctr" anchorCtr="0">
            <a:normAutofit fontScale="925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9pPr>
          </a:lstStyle>
          <a:p>
            <a:r>
              <a:rPr lang="zh-TW" altLang="en-US" sz="24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健保</a:t>
            </a:r>
            <a:r>
              <a:rPr lang="zh-TW" altLang="en-US" sz="2400" dirty="0">
                <a:latin typeface="SetoFont" panose="02000600000000000000" pitchFamily="2" charset="-120"/>
                <a:ea typeface="SetoFont" panose="02000600000000000000" pitchFamily="2" charset="-120"/>
                <a:cs typeface="SetoFont" panose="02000600000000000000" pitchFamily="2" charset="-120"/>
              </a:rPr>
              <a:t>屬於</a:t>
            </a:r>
            <a:r>
              <a:rPr lang="zh-TW" altLang="en-US" sz="24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社會健康保險</a:t>
            </a:r>
            <a:r>
              <a:rPr lang="zh-TW" altLang="en-US" sz="2400" dirty="0">
                <a:latin typeface="SetoFont" panose="02000600000000000000" pitchFamily="2" charset="-120"/>
                <a:ea typeface="SetoFont" panose="02000600000000000000" pitchFamily="2" charset="-120"/>
                <a:cs typeface="SetoFont" panose="02000600000000000000" pitchFamily="2" charset="-120"/>
              </a:rPr>
              <a:t>的範疇</a:t>
            </a:r>
            <a:endParaRPr lang="en-US" altLang="zh-TW" sz="2400" dirty="0">
              <a:latin typeface="SetoFont" panose="02000600000000000000" pitchFamily="2" charset="-120"/>
              <a:ea typeface="SetoFont" panose="02000600000000000000" pitchFamily="2" charset="-120"/>
              <a:cs typeface="SetoFont" panose="02000600000000000000" pitchFamily="2" charset="-120"/>
            </a:endParaRPr>
          </a:p>
          <a:p>
            <a:r>
              <a:rPr lang="zh-TW" altLang="en-US" sz="2400" dirty="0">
                <a:latin typeface="SetoFont" panose="02000600000000000000" pitchFamily="2" charset="-120"/>
                <a:ea typeface="SetoFont" panose="02000600000000000000" pitchFamily="2" charset="-120"/>
                <a:cs typeface="SetoFont" panose="02000600000000000000" pitchFamily="2" charset="-120"/>
              </a:rPr>
              <a:t>社會健康保險主要政策目的為</a:t>
            </a:r>
            <a:r>
              <a:rPr lang="zh-TW" altLang="en-US" sz="24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保障全體國民之健康</a:t>
            </a:r>
            <a:endParaRPr lang="en-US" altLang="zh-TW" sz="2400" b="1" dirty="0">
              <a:solidFill>
                <a:srgbClr val="FF0000"/>
              </a:solidFill>
              <a:latin typeface="SetoFont" panose="02000600000000000000" pitchFamily="2" charset="-120"/>
              <a:ea typeface="SetoFont" panose="02000600000000000000" pitchFamily="2" charset="-120"/>
              <a:cs typeface="SetoFont" panose="02000600000000000000" pitchFamily="2" charset="-120"/>
            </a:endParaRPr>
          </a:p>
          <a:p>
            <a:endParaRPr lang="en-US" altLang="zh-TW" sz="2400" b="1" dirty="0">
              <a:solidFill>
                <a:srgbClr val="FF0000"/>
              </a:solidFill>
              <a:latin typeface="SetoFont" panose="02000600000000000000" pitchFamily="2" charset="-120"/>
              <a:ea typeface="SetoFont" panose="02000600000000000000" pitchFamily="2" charset="-120"/>
              <a:cs typeface="SetoFont" panose="02000600000000000000" pitchFamily="2" charset="-120"/>
            </a:endParaRPr>
          </a:p>
          <a:p>
            <a:r>
              <a:rPr lang="zh-TW" altLang="en-US" sz="24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僅保大可能帶來的問題：</a:t>
            </a:r>
            <a:endParaRPr lang="en-US" altLang="zh-TW" sz="2400" b="1" dirty="0">
              <a:solidFill>
                <a:srgbClr val="FF0000"/>
              </a:solidFill>
              <a:latin typeface="SetoFont" panose="02000600000000000000" pitchFamily="2" charset="-120"/>
              <a:ea typeface="SetoFont" panose="02000600000000000000" pitchFamily="2" charset="-120"/>
              <a:cs typeface="SetoFont" panose="02000600000000000000" pitchFamily="2" charset="-120"/>
            </a:endParaRPr>
          </a:p>
          <a:p>
            <a:pPr marL="0" indent="0">
              <a:buFont typeface="Montserrat"/>
              <a:buNone/>
            </a:pPr>
            <a:r>
              <a:rPr lang="zh-TW" altLang="en-US" sz="2400" dirty="0">
                <a:latin typeface="SetoFont" panose="02000600000000000000" pitchFamily="2" charset="-120"/>
                <a:ea typeface="SetoFont" panose="02000600000000000000" pitchFamily="2" charset="-120"/>
                <a:cs typeface="SetoFont" panose="02000600000000000000" pitchFamily="2" charset="-120"/>
              </a:rPr>
              <a:t>　</a:t>
            </a:r>
            <a:r>
              <a:rPr lang="en-US" altLang="zh-TW" sz="2400" dirty="0">
                <a:latin typeface="SetoFont" panose="02000600000000000000" pitchFamily="2" charset="-120"/>
                <a:ea typeface="SetoFont" panose="02000600000000000000" pitchFamily="2" charset="-120"/>
                <a:cs typeface="SetoFont" panose="02000600000000000000" pitchFamily="2" charset="-120"/>
              </a:rPr>
              <a:t>1. </a:t>
            </a:r>
            <a:r>
              <a:rPr lang="zh-TW" altLang="en-US" sz="2400" dirty="0">
                <a:latin typeface="SetoFont" panose="02000600000000000000" pitchFamily="2" charset="-120"/>
                <a:ea typeface="SetoFont" panose="02000600000000000000" pitchFamily="2" charset="-120"/>
                <a:cs typeface="SetoFont" panose="02000600000000000000" pitchFamily="2" charset="-120"/>
              </a:rPr>
              <a:t>只提供住院給付？</a:t>
            </a:r>
            <a:endParaRPr lang="en-US" altLang="zh-TW" sz="2400" dirty="0">
              <a:latin typeface="SetoFont" panose="02000600000000000000" pitchFamily="2" charset="-120"/>
              <a:ea typeface="SetoFont" panose="02000600000000000000" pitchFamily="2" charset="-120"/>
              <a:cs typeface="SetoFont" panose="02000600000000000000" pitchFamily="2" charset="-120"/>
            </a:endParaRPr>
          </a:p>
          <a:p>
            <a:pPr marL="0" indent="0">
              <a:buFont typeface="Montserrat"/>
              <a:buNone/>
            </a:pPr>
            <a:r>
              <a:rPr lang="zh-TW" altLang="en-US" sz="2400" dirty="0">
                <a:latin typeface="SetoFont" panose="02000600000000000000" pitchFamily="2" charset="-120"/>
                <a:ea typeface="SetoFont" panose="02000600000000000000" pitchFamily="2" charset="-120"/>
                <a:cs typeface="SetoFont" panose="02000600000000000000" pitchFamily="2" charset="-120"/>
              </a:rPr>
              <a:t>　　公衛面</a:t>
            </a:r>
            <a:r>
              <a:rPr lang="en-US" altLang="zh-TW" sz="2400" dirty="0">
                <a:latin typeface="SetoFont" panose="02000600000000000000" pitchFamily="2" charset="-120"/>
                <a:ea typeface="SetoFont" panose="02000600000000000000" pitchFamily="2" charset="-120"/>
                <a:cs typeface="SetoFont" panose="02000600000000000000" pitchFamily="2" charset="-120"/>
              </a:rPr>
              <a:t>/</a:t>
            </a:r>
            <a:r>
              <a:rPr lang="zh-TW" altLang="en-US" sz="2400" dirty="0">
                <a:latin typeface="SetoFont" panose="02000600000000000000" pitchFamily="2" charset="-120"/>
                <a:ea typeface="SetoFont" panose="02000600000000000000" pitchFamily="2" charset="-120"/>
                <a:cs typeface="SetoFont" panose="02000600000000000000" pitchFamily="2" charset="-120"/>
              </a:rPr>
              <a:t>產業面</a:t>
            </a:r>
            <a:endParaRPr lang="en-US" altLang="zh-TW" sz="2400" dirty="0">
              <a:latin typeface="SetoFont" panose="02000600000000000000" pitchFamily="2" charset="-120"/>
              <a:ea typeface="SetoFont" panose="02000600000000000000" pitchFamily="2" charset="-120"/>
              <a:cs typeface="SetoFont" panose="02000600000000000000" pitchFamily="2" charset="-120"/>
            </a:endParaRPr>
          </a:p>
          <a:p>
            <a:pPr marL="0" indent="0">
              <a:buFont typeface="Montserrat"/>
              <a:buNone/>
            </a:pPr>
            <a:br>
              <a:rPr lang="en-US" altLang="zh-TW" sz="2400" dirty="0">
                <a:latin typeface="SetoFont" panose="02000600000000000000" pitchFamily="2" charset="-120"/>
                <a:ea typeface="SetoFont" panose="02000600000000000000" pitchFamily="2" charset="-120"/>
                <a:cs typeface="SetoFont" panose="02000600000000000000" pitchFamily="2" charset="-120"/>
              </a:rPr>
            </a:br>
            <a:r>
              <a:rPr lang="zh-TW" altLang="en-US" sz="2400" dirty="0">
                <a:latin typeface="SetoFont" panose="02000600000000000000" pitchFamily="2" charset="-120"/>
                <a:ea typeface="SetoFont" panose="02000600000000000000" pitchFamily="2" charset="-120"/>
                <a:cs typeface="SetoFont" panose="02000600000000000000" pitchFamily="2" charset="-120"/>
              </a:rPr>
              <a:t>　</a:t>
            </a:r>
            <a:r>
              <a:rPr lang="en-US" altLang="zh-TW" sz="2400" dirty="0">
                <a:latin typeface="SetoFont" panose="02000600000000000000" pitchFamily="2" charset="-120"/>
                <a:ea typeface="SetoFont" panose="02000600000000000000" pitchFamily="2" charset="-120"/>
                <a:cs typeface="SetoFont" panose="02000600000000000000" pitchFamily="2" charset="-120"/>
              </a:rPr>
              <a:t>2. </a:t>
            </a:r>
            <a:r>
              <a:rPr lang="zh-TW" altLang="en-US" sz="2400" dirty="0">
                <a:latin typeface="SetoFont" panose="02000600000000000000" pitchFamily="2" charset="-120"/>
                <a:ea typeface="SetoFont" panose="02000600000000000000" pitchFamily="2" charset="-120"/>
                <a:cs typeface="SetoFont" panose="02000600000000000000" pitchFamily="2" charset="-120"/>
              </a:rPr>
              <a:t>大</a:t>
            </a:r>
            <a:r>
              <a:rPr lang="en-US" altLang="zh-TW" sz="2400" dirty="0">
                <a:latin typeface="SetoFont" panose="02000600000000000000" pitchFamily="2" charset="-120"/>
                <a:ea typeface="SetoFont" panose="02000600000000000000" pitchFamily="2" charset="-120"/>
                <a:cs typeface="SetoFont" panose="02000600000000000000" pitchFamily="2" charset="-120"/>
              </a:rPr>
              <a:t>/</a:t>
            </a:r>
            <a:r>
              <a:rPr lang="zh-TW" altLang="en-US" sz="2400" dirty="0">
                <a:latin typeface="SetoFont" panose="02000600000000000000" pitchFamily="2" charset="-120"/>
                <a:ea typeface="SetoFont" panose="02000600000000000000" pitchFamily="2" charset="-120"/>
                <a:cs typeface="SetoFont" panose="02000600000000000000" pitchFamily="2" charset="-120"/>
              </a:rPr>
              <a:t>小病如何界定</a:t>
            </a:r>
            <a:br>
              <a:rPr lang="en-US" altLang="zh-TW" sz="2400" b="1" dirty="0">
                <a:latin typeface="SetoFont" panose="02000600000000000000" pitchFamily="2" charset="-120"/>
                <a:ea typeface="SetoFont" panose="02000600000000000000" pitchFamily="2" charset="-120"/>
                <a:cs typeface="SetoFont" panose="02000600000000000000" pitchFamily="2" charset="-120"/>
              </a:rPr>
            </a:br>
            <a:br>
              <a:rPr lang="en-US" altLang="zh-TW" sz="2400" b="1" dirty="0">
                <a:latin typeface="SetoFont" panose="02000600000000000000" pitchFamily="2" charset="-120"/>
                <a:ea typeface="SetoFont" panose="02000600000000000000" pitchFamily="2" charset="-120"/>
                <a:cs typeface="SetoFont" panose="02000600000000000000" pitchFamily="2" charset="-120"/>
              </a:rPr>
            </a:br>
            <a:r>
              <a:rPr lang="zh-TW" altLang="en-US" sz="2400" dirty="0">
                <a:latin typeface="SetoFont" panose="02000600000000000000" pitchFamily="2" charset="-120"/>
                <a:ea typeface="SetoFont" panose="02000600000000000000" pitchFamily="2" charset="-120"/>
                <a:cs typeface="SetoFont" panose="02000600000000000000" pitchFamily="2" charset="-120"/>
              </a:rPr>
              <a:t>→</a:t>
            </a:r>
            <a:r>
              <a:rPr lang="zh-TW" altLang="en-US" sz="24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周全性的保險範圍為主</a:t>
            </a:r>
            <a:endParaRPr lang="en-US" altLang="zh-TW" sz="2400" b="1" dirty="0">
              <a:solidFill>
                <a:srgbClr val="FF0000"/>
              </a:solidFill>
              <a:latin typeface="SetoFont" panose="02000600000000000000" pitchFamily="2" charset="-120"/>
              <a:ea typeface="SetoFont" panose="02000600000000000000" pitchFamily="2" charset="-120"/>
              <a:cs typeface="SetoFont" panose="02000600000000000000" pitchFamily="2"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grpSp>
        <p:nvGrpSpPr>
          <p:cNvPr id="2181" name="Google Shape;2181;p61"/>
          <p:cNvGrpSpPr/>
          <p:nvPr/>
        </p:nvGrpSpPr>
        <p:grpSpPr>
          <a:xfrm>
            <a:off x="591425" y="3028858"/>
            <a:ext cx="1637015" cy="1386454"/>
            <a:chOff x="7100000" y="338851"/>
            <a:chExt cx="1430082" cy="1211194"/>
          </a:xfrm>
        </p:grpSpPr>
        <p:sp>
          <p:nvSpPr>
            <p:cNvPr id="2182" name="Google Shape;2182;p61"/>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1"/>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1"/>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1"/>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1"/>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1"/>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1"/>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61"/>
          <p:cNvSpPr txBox="1">
            <a:spLocks noGrp="1"/>
          </p:cNvSpPr>
          <p:nvPr>
            <p:ph type="subTitle" idx="4294967295"/>
          </p:nvPr>
        </p:nvSpPr>
        <p:spPr>
          <a:xfrm rot="1669379">
            <a:off x="7096115" y="426738"/>
            <a:ext cx="1142817" cy="702924"/>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000">
                <a:solidFill>
                  <a:schemeClr val="accent1"/>
                </a:solidFill>
                <a:latin typeface="Grand Hotel"/>
                <a:ea typeface="Grand Hotel"/>
                <a:cs typeface="Grand Hotel"/>
                <a:sym typeface="Grand Hotel"/>
              </a:rPr>
              <a:t>Our Numbers</a:t>
            </a:r>
            <a:endParaRPr sz="2000">
              <a:solidFill>
                <a:schemeClr val="accent1"/>
              </a:solidFill>
              <a:latin typeface="Grand Hotel"/>
              <a:ea typeface="Grand Hotel"/>
              <a:cs typeface="Grand Hotel"/>
              <a:sym typeface="Grand Hotel"/>
            </a:endParaRPr>
          </a:p>
        </p:txBody>
      </p:sp>
      <p:grpSp>
        <p:nvGrpSpPr>
          <p:cNvPr id="2193" name="Google Shape;2193;p61"/>
          <p:cNvGrpSpPr/>
          <p:nvPr/>
        </p:nvGrpSpPr>
        <p:grpSpPr>
          <a:xfrm rot="-300835">
            <a:off x="2120138" y="3075157"/>
            <a:ext cx="6675914" cy="1882477"/>
            <a:chOff x="2634225" y="2645431"/>
            <a:chExt cx="3875431" cy="2083403"/>
          </a:xfrm>
        </p:grpSpPr>
        <p:grpSp>
          <p:nvGrpSpPr>
            <p:cNvPr id="2194" name="Google Shape;2194;p61"/>
            <p:cNvGrpSpPr/>
            <p:nvPr/>
          </p:nvGrpSpPr>
          <p:grpSpPr>
            <a:xfrm rot="233258">
              <a:off x="2691170" y="2800550"/>
              <a:ext cx="3693458" cy="1805153"/>
              <a:chOff x="4694975" y="2307550"/>
              <a:chExt cx="3693454" cy="1805151"/>
            </a:xfrm>
          </p:grpSpPr>
          <p:sp>
            <p:nvSpPr>
              <p:cNvPr id="2195" name="Google Shape;2195;p61"/>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1"/>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7" name="Google Shape;2197;p61"/>
            <p:cNvGrpSpPr/>
            <p:nvPr/>
          </p:nvGrpSpPr>
          <p:grpSpPr>
            <a:xfrm rot="233258">
              <a:off x="2759252" y="2768562"/>
              <a:ext cx="3693458" cy="1805153"/>
              <a:chOff x="4694975" y="2307550"/>
              <a:chExt cx="3693454" cy="1805151"/>
            </a:xfrm>
          </p:grpSpPr>
          <p:sp>
            <p:nvSpPr>
              <p:cNvPr id="2198" name="Google Shape;2198;p61"/>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1"/>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0" name="Google Shape;2200;p61"/>
          <p:cNvGrpSpPr/>
          <p:nvPr/>
        </p:nvGrpSpPr>
        <p:grpSpPr>
          <a:xfrm rot="120001">
            <a:off x="527020" y="1006204"/>
            <a:ext cx="9229158" cy="2043308"/>
            <a:chOff x="2677238" y="569900"/>
            <a:chExt cx="3789518" cy="1805149"/>
          </a:xfrm>
        </p:grpSpPr>
        <p:sp>
          <p:nvSpPr>
            <p:cNvPr id="2201" name="Google Shape;2201;p61"/>
            <p:cNvSpPr/>
            <p:nvPr/>
          </p:nvSpPr>
          <p:spPr>
            <a:xfrm>
              <a:off x="2677238" y="590729"/>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1"/>
            <p:cNvSpPr/>
            <p:nvPr/>
          </p:nvSpPr>
          <p:spPr>
            <a:xfrm>
              <a:off x="2735698" y="569900"/>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7" name="Google Shape;2207;p61"/>
          <p:cNvSpPr/>
          <p:nvPr/>
        </p:nvSpPr>
        <p:spPr>
          <a:xfrm rot="-1451879">
            <a:off x="3297752" y="2434282"/>
            <a:ext cx="10546" cy="8214"/>
          </a:xfrm>
          <a:custGeom>
            <a:avLst/>
            <a:gdLst/>
            <a:ahLst/>
            <a:cxnLst/>
            <a:rect l="l" t="t" r="r" b="b"/>
            <a:pathLst>
              <a:path w="104" h="81" extrusionOk="0">
                <a:moveTo>
                  <a:pt x="52" y="1"/>
                </a:moveTo>
                <a:lnTo>
                  <a:pt x="1" y="80"/>
                </a:lnTo>
                <a:lnTo>
                  <a:pt x="41" y="63"/>
                </a:lnTo>
                <a:cubicBezTo>
                  <a:pt x="63" y="52"/>
                  <a:pt x="86" y="40"/>
                  <a:pt x="103" y="29"/>
                </a:cubicBezTo>
                <a:cubicBezTo>
                  <a:pt x="86" y="18"/>
                  <a:pt x="69" y="6"/>
                  <a:pt x="52" y="1"/>
                </a:cubicBez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8" name="Google Shape;2208;p61"/>
          <p:cNvGrpSpPr/>
          <p:nvPr/>
        </p:nvGrpSpPr>
        <p:grpSpPr>
          <a:xfrm rot="2700000">
            <a:off x="7650265" y="2836616"/>
            <a:ext cx="1383630" cy="814792"/>
            <a:chOff x="2025063" y="2418784"/>
            <a:chExt cx="1383644" cy="814800"/>
          </a:xfrm>
        </p:grpSpPr>
        <p:sp>
          <p:nvSpPr>
            <p:cNvPr id="2209" name="Google Shape;2209;p61"/>
            <p:cNvSpPr/>
            <p:nvPr/>
          </p:nvSpPr>
          <p:spPr>
            <a:xfrm rot="-1451879">
              <a:off x="2018002" y="2693600"/>
              <a:ext cx="1397767" cy="265168"/>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1"/>
            <p:cNvSpPr/>
            <p:nvPr/>
          </p:nvSpPr>
          <p:spPr>
            <a:xfrm rot="-1451879">
              <a:off x="2655064" y="2684182"/>
              <a:ext cx="145009" cy="15545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1"/>
            <p:cNvSpPr/>
            <p:nvPr/>
          </p:nvSpPr>
          <p:spPr>
            <a:xfrm rot="-1451879">
              <a:off x="2934026" y="2582171"/>
              <a:ext cx="18050" cy="61754"/>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1"/>
            <p:cNvSpPr/>
            <p:nvPr/>
          </p:nvSpPr>
          <p:spPr>
            <a:xfrm rot="-1451879">
              <a:off x="3169272" y="2448923"/>
              <a:ext cx="165189" cy="162650"/>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1"/>
            <p:cNvSpPr/>
            <p:nvPr/>
          </p:nvSpPr>
          <p:spPr>
            <a:xfrm rot="-1451879">
              <a:off x="2833778" y="2623822"/>
              <a:ext cx="191858" cy="213453"/>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1"/>
            <p:cNvSpPr/>
            <p:nvPr/>
          </p:nvSpPr>
          <p:spPr>
            <a:xfrm rot="-1451879">
              <a:off x="2414607" y="2764073"/>
              <a:ext cx="260611" cy="123813"/>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1"/>
            <p:cNvSpPr/>
            <p:nvPr/>
          </p:nvSpPr>
          <p:spPr>
            <a:xfrm rot="-1451879">
              <a:off x="2598677" y="2893878"/>
              <a:ext cx="217818" cy="78080"/>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1"/>
            <p:cNvSpPr/>
            <p:nvPr/>
          </p:nvSpPr>
          <p:spPr>
            <a:xfrm rot="-1451879">
              <a:off x="2996103" y="2528889"/>
              <a:ext cx="138621" cy="97144"/>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1"/>
            <p:cNvSpPr/>
            <p:nvPr/>
          </p:nvSpPr>
          <p:spPr>
            <a:xfrm rot="-1451879">
              <a:off x="2187393" y="2875425"/>
              <a:ext cx="217818" cy="116208"/>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1"/>
            <p:cNvSpPr/>
            <p:nvPr/>
          </p:nvSpPr>
          <p:spPr>
            <a:xfrm rot="-1451879">
              <a:off x="2954948" y="2736875"/>
              <a:ext cx="136998" cy="93088"/>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1"/>
            <p:cNvSpPr/>
            <p:nvPr/>
          </p:nvSpPr>
          <p:spPr>
            <a:xfrm rot="-1451879">
              <a:off x="3083059" y="2651094"/>
              <a:ext cx="145111" cy="117627"/>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1"/>
            <p:cNvSpPr/>
            <p:nvPr/>
          </p:nvSpPr>
          <p:spPr>
            <a:xfrm rot="-1451879">
              <a:off x="2829313" y="2806097"/>
              <a:ext cx="18557" cy="105662"/>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1"/>
            <p:cNvSpPr/>
            <p:nvPr/>
          </p:nvSpPr>
          <p:spPr>
            <a:xfrm rot="-1451879">
              <a:off x="2127847" y="2947228"/>
              <a:ext cx="18050" cy="105662"/>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1"/>
            <p:cNvSpPr/>
            <p:nvPr/>
          </p:nvSpPr>
          <p:spPr>
            <a:xfrm rot="-1451879">
              <a:off x="3304477" y="2587480"/>
              <a:ext cx="75750" cy="98259"/>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1"/>
            <p:cNvSpPr/>
            <p:nvPr/>
          </p:nvSpPr>
          <p:spPr>
            <a:xfrm rot="-1451879">
              <a:off x="3241275" y="2583567"/>
              <a:ext cx="18050" cy="141457"/>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1"/>
            <p:cNvSpPr/>
            <p:nvPr/>
          </p:nvSpPr>
          <p:spPr>
            <a:xfrm rot="-1451879">
              <a:off x="2121643" y="3190519"/>
              <a:ext cx="6490" cy="11053"/>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1"/>
            <p:cNvSpPr/>
            <p:nvPr/>
          </p:nvSpPr>
          <p:spPr>
            <a:xfrm rot="-1451879">
              <a:off x="2106310" y="3078601"/>
              <a:ext cx="227147" cy="110935"/>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1"/>
            <p:cNvSpPr/>
            <p:nvPr/>
          </p:nvSpPr>
          <p:spPr>
            <a:xfrm rot="-1451879">
              <a:off x="2435137" y="2944607"/>
              <a:ext cx="142677" cy="115903"/>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1"/>
            <p:cNvSpPr/>
            <p:nvPr/>
          </p:nvSpPr>
          <p:spPr>
            <a:xfrm rot="-1451879">
              <a:off x="2383386" y="2996950"/>
              <a:ext cx="17949" cy="114889"/>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61"/>
          <p:cNvGrpSpPr/>
          <p:nvPr/>
        </p:nvGrpSpPr>
        <p:grpSpPr>
          <a:xfrm rot="-1800044">
            <a:off x="544076" y="658457"/>
            <a:ext cx="1400449" cy="375359"/>
            <a:chOff x="950019" y="1274386"/>
            <a:chExt cx="1400480" cy="375367"/>
          </a:xfrm>
        </p:grpSpPr>
        <p:sp>
          <p:nvSpPr>
            <p:cNvPr id="2229" name="Google Shape;2229;p61"/>
            <p:cNvSpPr/>
            <p:nvPr/>
          </p:nvSpPr>
          <p:spPr>
            <a:xfrm rot="279355">
              <a:off x="958448" y="1330106"/>
              <a:ext cx="1383623" cy="263927"/>
            </a:xfrm>
            <a:custGeom>
              <a:avLst/>
              <a:gdLst/>
              <a:ahLst/>
              <a:cxnLst/>
              <a:rect l="l" t="t" r="r" b="b"/>
              <a:pathLst>
                <a:path w="13709" h="2615" extrusionOk="0">
                  <a:moveTo>
                    <a:pt x="1" y="1"/>
                  </a:moveTo>
                  <a:lnTo>
                    <a:pt x="1" y="2615"/>
                  </a:lnTo>
                  <a:lnTo>
                    <a:pt x="13561" y="2615"/>
                  </a:lnTo>
                  <a:cubicBezTo>
                    <a:pt x="13555" y="2592"/>
                    <a:pt x="13550" y="2575"/>
                    <a:pt x="13544" y="2558"/>
                  </a:cubicBezTo>
                  <a:cubicBezTo>
                    <a:pt x="13521" y="2495"/>
                    <a:pt x="13464" y="2484"/>
                    <a:pt x="13436" y="2415"/>
                  </a:cubicBezTo>
                  <a:cubicBezTo>
                    <a:pt x="13401" y="2353"/>
                    <a:pt x="13344" y="2273"/>
                    <a:pt x="13367" y="2193"/>
                  </a:cubicBezTo>
                  <a:cubicBezTo>
                    <a:pt x="13390" y="2114"/>
                    <a:pt x="13510" y="2102"/>
                    <a:pt x="13550" y="2034"/>
                  </a:cubicBezTo>
                  <a:cubicBezTo>
                    <a:pt x="13595" y="1960"/>
                    <a:pt x="13532" y="1920"/>
                    <a:pt x="13475" y="1869"/>
                  </a:cubicBezTo>
                  <a:cubicBezTo>
                    <a:pt x="13441" y="1818"/>
                    <a:pt x="13436" y="1749"/>
                    <a:pt x="13458" y="1692"/>
                  </a:cubicBezTo>
                  <a:cubicBezTo>
                    <a:pt x="13475" y="1647"/>
                    <a:pt x="13555" y="1601"/>
                    <a:pt x="13589" y="1567"/>
                  </a:cubicBezTo>
                  <a:cubicBezTo>
                    <a:pt x="13624" y="1538"/>
                    <a:pt x="13641" y="1516"/>
                    <a:pt x="13646" y="1464"/>
                  </a:cubicBezTo>
                  <a:cubicBezTo>
                    <a:pt x="13646" y="1430"/>
                    <a:pt x="13646" y="1402"/>
                    <a:pt x="13641" y="1373"/>
                  </a:cubicBezTo>
                  <a:cubicBezTo>
                    <a:pt x="13612" y="1316"/>
                    <a:pt x="13544" y="1328"/>
                    <a:pt x="13561" y="1254"/>
                  </a:cubicBezTo>
                  <a:cubicBezTo>
                    <a:pt x="13567" y="1225"/>
                    <a:pt x="13584" y="1191"/>
                    <a:pt x="13589" y="1163"/>
                  </a:cubicBezTo>
                  <a:cubicBezTo>
                    <a:pt x="13595" y="1140"/>
                    <a:pt x="13606" y="1117"/>
                    <a:pt x="13624" y="1094"/>
                  </a:cubicBezTo>
                  <a:cubicBezTo>
                    <a:pt x="13652" y="1037"/>
                    <a:pt x="13635" y="975"/>
                    <a:pt x="13646" y="912"/>
                  </a:cubicBezTo>
                  <a:cubicBezTo>
                    <a:pt x="13652" y="889"/>
                    <a:pt x="13658" y="861"/>
                    <a:pt x="13663" y="838"/>
                  </a:cubicBezTo>
                  <a:cubicBezTo>
                    <a:pt x="13663" y="809"/>
                    <a:pt x="13663" y="775"/>
                    <a:pt x="13663" y="747"/>
                  </a:cubicBezTo>
                  <a:cubicBezTo>
                    <a:pt x="13669" y="718"/>
                    <a:pt x="13692" y="696"/>
                    <a:pt x="13703" y="667"/>
                  </a:cubicBezTo>
                  <a:cubicBezTo>
                    <a:pt x="13703" y="639"/>
                    <a:pt x="13703" y="616"/>
                    <a:pt x="13703" y="587"/>
                  </a:cubicBezTo>
                  <a:cubicBezTo>
                    <a:pt x="13709" y="525"/>
                    <a:pt x="13686" y="468"/>
                    <a:pt x="13641" y="428"/>
                  </a:cubicBezTo>
                  <a:cubicBezTo>
                    <a:pt x="13624" y="405"/>
                    <a:pt x="13601" y="388"/>
                    <a:pt x="13578" y="365"/>
                  </a:cubicBezTo>
                  <a:cubicBezTo>
                    <a:pt x="13561" y="342"/>
                    <a:pt x="13550" y="314"/>
                    <a:pt x="13550" y="291"/>
                  </a:cubicBezTo>
                  <a:cubicBezTo>
                    <a:pt x="13532" y="206"/>
                    <a:pt x="13527" y="126"/>
                    <a:pt x="13532" y="46"/>
                  </a:cubicBezTo>
                  <a:lnTo>
                    <a:pt x="13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1"/>
            <p:cNvSpPr/>
            <p:nvPr/>
          </p:nvSpPr>
          <p:spPr>
            <a:xfrm rot="279355">
              <a:off x="1841022" y="1537323"/>
              <a:ext cx="28260" cy="58740"/>
            </a:xfrm>
            <a:custGeom>
              <a:avLst/>
              <a:gdLst/>
              <a:ahLst/>
              <a:cxnLst/>
              <a:rect l="l" t="t" r="r" b="b"/>
              <a:pathLst>
                <a:path w="280" h="582" extrusionOk="0">
                  <a:moveTo>
                    <a:pt x="137" y="1"/>
                  </a:moveTo>
                  <a:cubicBezTo>
                    <a:pt x="57"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1"/>
            <p:cNvSpPr/>
            <p:nvPr/>
          </p:nvSpPr>
          <p:spPr>
            <a:xfrm rot="279355">
              <a:off x="1855271" y="1362590"/>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1"/>
            <p:cNvSpPr/>
            <p:nvPr/>
          </p:nvSpPr>
          <p:spPr>
            <a:xfrm rot="279355">
              <a:off x="1798864" y="1445716"/>
              <a:ext cx="28865" cy="58740"/>
            </a:xfrm>
            <a:custGeom>
              <a:avLst/>
              <a:gdLst/>
              <a:ahLst/>
              <a:cxnLst/>
              <a:rect l="l" t="t" r="r" b="b"/>
              <a:pathLst>
                <a:path w="286" h="582" extrusionOk="0">
                  <a:moveTo>
                    <a:pt x="143" y="0"/>
                  </a:moveTo>
                  <a:cubicBezTo>
                    <a:pt x="63" y="0"/>
                    <a:pt x="1" y="131"/>
                    <a:pt x="1" y="291"/>
                  </a:cubicBezTo>
                  <a:cubicBezTo>
                    <a:pt x="1" y="450"/>
                    <a:pt x="58" y="581"/>
                    <a:pt x="143" y="581"/>
                  </a:cubicBezTo>
                  <a:cubicBezTo>
                    <a:pt x="223"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1"/>
            <p:cNvSpPr/>
            <p:nvPr/>
          </p:nvSpPr>
          <p:spPr>
            <a:xfrm rot="279355">
              <a:off x="1848157" y="1449705"/>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1"/>
            <p:cNvSpPr/>
            <p:nvPr/>
          </p:nvSpPr>
          <p:spPr>
            <a:xfrm rot="279355">
              <a:off x="1952648" y="1370520"/>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1"/>
            <p:cNvSpPr/>
            <p:nvPr/>
          </p:nvSpPr>
          <p:spPr>
            <a:xfrm rot="279355">
              <a:off x="1938399" y="1545253"/>
              <a:ext cx="28260" cy="58740"/>
            </a:xfrm>
            <a:custGeom>
              <a:avLst/>
              <a:gdLst/>
              <a:ahLst/>
              <a:cxnLst/>
              <a:rect l="l" t="t" r="r" b="b"/>
              <a:pathLst>
                <a:path w="280" h="582" extrusionOk="0">
                  <a:moveTo>
                    <a:pt x="137" y="1"/>
                  </a:moveTo>
                  <a:cubicBezTo>
                    <a:pt x="58"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1"/>
            <p:cNvSpPr/>
            <p:nvPr/>
          </p:nvSpPr>
          <p:spPr>
            <a:xfrm rot="279355">
              <a:off x="1903355" y="1366530"/>
              <a:ext cx="28865" cy="58235"/>
            </a:xfrm>
            <a:custGeom>
              <a:avLst/>
              <a:gdLst/>
              <a:ahLst/>
              <a:cxnLst/>
              <a:rect l="l" t="t" r="r" b="b"/>
              <a:pathLst>
                <a:path w="286" h="577" extrusionOk="0">
                  <a:moveTo>
                    <a:pt x="143" y="1"/>
                  </a:moveTo>
                  <a:cubicBezTo>
                    <a:pt x="69" y="1"/>
                    <a:pt x="1" y="126"/>
                    <a:pt x="1" y="291"/>
                  </a:cubicBezTo>
                  <a:cubicBezTo>
                    <a:pt x="1" y="451"/>
                    <a:pt x="64" y="576"/>
                    <a:pt x="143" y="576"/>
                  </a:cubicBezTo>
                  <a:cubicBezTo>
                    <a:pt x="223" y="576"/>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1"/>
            <p:cNvSpPr/>
            <p:nvPr/>
          </p:nvSpPr>
          <p:spPr>
            <a:xfrm rot="279355">
              <a:off x="1896241" y="1453645"/>
              <a:ext cx="28865" cy="58740"/>
            </a:xfrm>
            <a:custGeom>
              <a:avLst/>
              <a:gdLst/>
              <a:ahLst/>
              <a:cxnLst/>
              <a:rect l="l" t="t" r="r" b="b"/>
              <a:pathLst>
                <a:path w="286" h="582" extrusionOk="0">
                  <a:moveTo>
                    <a:pt x="143" y="0"/>
                  </a:moveTo>
                  <a:cubicBezTo>
                    <a:pt x="69" y="0"/>
                    <a:pt x="1" y="131"/>
                    <a:pt x="1" y="291"/>
                  </a:cubicBezTo>
                  <a:cubicBezTo>
                    <a:pt x="1" y="450"/>
                    <a:pt x="64" y="581"/>
                    <a:pt x="143" y="581"/>
                  </a:cubicBezTo>
                  <a:cubicBezTo>
                    <a:pt x="223" y="581"/>
                    <a:pt x="286" y="450"/>
                    <a:pt x="286" y="291"/>
                  </a:cubicBezTo>
                  <a:cubicBezTo>
                    <a:pt x="286"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1"/>
            <p:cNvSpPr/>
            <p:nvPr/>
          </p:nvSpPr>
          <p:spPr>
            <a:xfrm rot="279355">
              <a:off x="1889710" y="1541288"/>
              <a:ext cx="28260" cy="58740"/>
            </a:xfrm>
            <a:custGeom>
              <a:avLst/>
              <a:gdLst/>
              <a:ahLst/>
              <a:cxnLst/>
              <a:rect l="l" t="t" r="r" b="b"/>
              <a:pathLst>
                <a:path w="280" h="582" extrusionOk="0">
                  <a:moveTo>
                    <a:pt x="137" y="1"/>
                  </a:moveTo>
                  <a:cubicBezTo>
                    <a:pt x="63"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1"/>
            <p:cNvSpPr/>
            <p:nvPr/>
          </p:nvSpPr>
          <p:spPr>
            <a:xfrm rot="279355">
              <a:off x="1694354" y="1525380"/>
              <a:ext cx="28260" cy="58740"/>
            </a:xfrm>
            <a:custGeom>
              <a:avLst/>
              <a:gdLst/>
              <a:ahLst/>
              <a:cxnLst/>
              <a:rect l="l" t="t" r="r" b="b"/>
              <a:pathLst>
                <a:path w="280" h="582" extrusionOk="0">
                  <a:moveTo>
                    <a:pt x="143" y="1"/>
                  </a:moveTo>
                  <a:cubicBezTo>
                    <a:pt x="63" y="1"/>
                    <a:pt x="1" y="132"/>
                    <a:pt x="1" y="291"/>
                  </a:cubicBezTo>
                  <a:cubicBezTo>
                    <a:pt x="1" y="451"/>
                    <a:pt x="63" y="582"/>
                    <a:pt x="143" y="582"/>
                  </a:cubicBezTo>
                  <a:cubicBezTo>
                    <a:pt x="223"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1"/>
            <p:cNvSpPr/>
            <p:nvPr/>
          </p:nvSpPr>
          <p:spPr>
            <a:xfrm rot="279355">
              <a:off x="1708604" y="1350647"/>
              <a:ext cx="28260" cy="58235"/>
            </a:xfrm>
            <a:custGeom>
              <a:avLst/>
              <a:gdLst/>
              <a:ahLst/>
              <a:cxnLst/>
              <a:rect l="l" t="t" r="r" b="b"/>
              <a:pathLst>
                <a:path w="280" h="577" extrusionOk="0">
                  <a:moveTo>
                    <a:pt x="143" y="1"/>
                  </a:moveTo>
                  <a:cubicBezTo>
                    <a:pt x="63" y="1"/>
                    <a:pt x="1" y="126"/>
                    <a:pt x="1" y="291"/>
                  </a:cubicBezTo>
                  <a:cubicBezTo>
                    <a:pt x="1" y="451"/>
                    <a:pt x="63" y="576"/>
                    <a:pt x="143" y="576"/>
                  </a:cubicBezTo>
                  <a:cubicBezTo>
                    <a:pt x="223" y="576"/>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1"/>
            <p:cNvSpPr/>
            <p:nvPr/>
          </p:nvSpPr>
          <p:spPr>
            <a:xfrm rot="279355">
              <a:off x="1945533" y="1457634"/>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1"/>
            <p:cNvSpPr/>
            <p:nvPr/>
          </p:nvSpPr>
          <p:spPr>
            <a:xfrm rot="279355">
              <a:off x="1659914" y="1346707"/>
              <a:ext cx="28865" cy="58235"/>
            </a:xfrm>
            <a:custGeom>
              <a:avLst/>
              <a:gdLst/>
              <a:ahLst/>
              <a:cxnLst/>
              <a:rect l="l" t="t" r="r" b="b"/>
              <a:pathLst>
                <a:path w="286" h="577" extrusionOk="0">
                  <a:moveTo>
                    <a:pt x="143" y="1"/>
                  </a:moveTo>
                  <a:cubicBezTo>
                    <a:pt x="63" y="1"/>
                    <a:pt x="0" y="126"/>
                    <a:pt x="0" y="291"/>
                  </a:cubicBezTo>
                  <a:cubicBezTo>
                    <a:pt x="0" y="451"/>
                    <a:pt x="63" y="576"/>
                    <a:pt x="143" y="576"/>
                  </a:cubicBezTo>
                  <a:cubicBezTo>
                    <a:pt x="217"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1"/>
            <p:cNvSpPr/>
            <p:nvPr/>
          </p:nvSpPr>
          <p:spPr>
            <a:xfrm rot="279355">
              <a:off x="1701489" y="1437762"/>
              <a:ext cx="28260" cy="58740"/>
            </a:xfrm>
            <a:custGeom>
              <a:avLst/>
              <a:gdLst/>
              <a:ahLst/>
              <a:cxnLst/>
              <a:rect l="l" t="t" r="r" b="b"/>
              <a:pathLst>
                <a:path w="280" h="582" extrusionOk="0">
                  <a:moveTo>
                    <a:pt x="143" y="0"/>
                  </a:moveTo>
                  <a:cubicBezTo>
                    <a:pt x="63" y="0"/>
                    <a:pt x="1" y="131"/>
                    <a:pt x="1" y="291"/>
                  </a:cubicBezTo>
                  <a:cubicBezTo>
                    <a:pt x="1" y="450"/>
                    <a:pt x="63" y="581"/>
                    <a:pt x="143" y="581"/>
                  </a:cubicBezTo>
                  <a:cubicBezTo>
                    <a:pt x="223" y="581"/>
                    <a:pt x="280" y="450"/>
                    <a:pt x="280" y="291"/>
                  </a:cubicBezTo>
                  <a:cubicBezTo>
                    <a:pt x="280"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rot="279355">
              <a:off x="1645665" y="1521440"/>
              <a:ext cx="28865" cy="58740"/>
            </a:xfrm>
            <a:custGeom>
              <a:avLst/>
              <a:gdLst/>
              <a:ahLst/>
              <a:cxnLst/>
              <a:rect l="l" t="t" r="r" b="b"/>
              <a:pathLst>
                <a:path w="286" h="582" extrusionOk="0">
                  <a:moveTo>
                    <a:pt x="143" y="1"/>
                  </a:moveTo>
                  <a:cubicBezTo>
                    <a:pt x="63" y="1"/>
                    <a:pt x="0" y="132"/>
                    <a:pt x="0" y="291"/>
                  </a:cubicBezTo>
                  <a:cubicBezTo>
                    <a:pt x="0" y="451"/>
                    <a:pt x="63" y="582"/>
                    <a:pt x="143" y="582"/>
                  </a:cubicBezTo>
                  <a:cubicBezTo>
                    <a:pt x="217" y="582"/>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1"/>
            <p:cNvSpPr/>
            <p:nvPr/>
          </p:nvSpPr>
          <p:spPr>
            <a:xfrm rot="279355">
              <a:off x="1792333" y="1533383"/>
              <a:ext cx="28865" cy="58740"/>
            </a:xfrm>
            <a:custGeom>
              <a:avLst/>
              <a:gdLst/>
              <a:ahLst/>
              <a:cxnLst/>
              <a:rect l="l" t="t" r="r" b="b"/>
              <a:pathLst>
                <a:path w="286" h="582" extrusionOk="0">
                  <a:moveTo>
                    <a:pt x="143" y="1"/>
                  </a:moveTo>
                  <a:cubicBezTo>
                    <a:pt x="63" y="1"/>
                    <a:pt x="0" y="132"/>
                    <a:pt x="0" y="291"/>
                  </a:cubicBezTo>
                  <a:cubicBezTo>
                    <a:pt x="0" y="451"/>
                    <a:pt x="57" y="582"/>
                    <a:pt x="143" y="582"/>
                  </a:cubicBezTo>
                  <a:cubicBezTo>
                    <a:pt x="223" y="582"/>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1"/>
            <p:cNvSpPr/>
            <p:nvPr/>
          </p:nvSpPr>
          <p:spPr>
            <a:xfrm rot="279355">
              <a:off x="1805979" y="1358601"/>
              <a:ext cx="28865" cy="58235"/>
            </a:xfrm>
            <a:custGeom>
              <a:avLst/>
              <a:gdLst/>
              <a:ahLst/>
              <a:cxnLst/>
              <a:rect l="l" t="t" r="r" b="b"/>
              <a:pathLst>
                <a:path w="286" h="577" extrusionOk="0">
                  <a:moveTo>
                    <a:pt x="143" y="1"/>
                  </a:moveTo>
                  <a:cubicBezTo>
                    <a:pt x="63" y="1"/>
                    <a:pt x="1" y="126"/>
                    <a:pt x="1" y="291"/>
                  </a:cubicBezTo>
                  <a:cubicBezTo>
                    <a:pt x="1" y="451"/>
                    <a:pt x="58" y="576"/>
                    <a:pt x="143" y="576"/>
                  </a:cubicBezTo>
                  <a:cubicBezTo>
                    <a:pt x="223"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rot="279355">
              <a:off x="1750176" y="1441751"/>
              <a:ext cx="28865" cy="58740"/>
            </a:xfrm>
            <a:custGeom>
              <a:avLst/>
              <a:gdLst/>
              <a:ahLst/>
              <a:cxnLst/>
              <a:rect l="l" t="t" r="r" b="b"/>
              <a:pathLst>
                <a:path w="286" h="582" extrusionOk="0">
                  <a:moveTo>
                    <a:pt x="143" y="0"/>
                  </a:moveTo>
                  <a:cubicBezTo>
                    <a:pt x="63" y="0"/>
                    <a:pt x="1" y="131"/>
                    <a:pt x="1" y="291"/>
                  </a:cubicBezTo>
                  <a:cubicBezTo>
                    <a:pt x="1" y="450"/>
                    <a:pt x="63" y="581"/>
                    <a:pt x="143" y="581"/>
                  </a:cubicBezTo>
                  <a:cubicBezTo>
                    <a:pt x="223"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rot="279355">
              <a:off x="1757291" y="1354636"/>
              <a:ext cx="28865" cy="58235"/>
            </a:xfrm>
            <a:custGeom>
              <a:avLst/>
              <a:gdLst/>
              <a:ahLst/>
              <a:cxnLst/>
              <a:rect l="l" t="t" r="r" b="b"/>
              <a:pathLst>
                <a:path w="286" h="577" extrusionOk="0">
                  <a:moveTo>
                    <a:pt x="143" y="1"/>
                  </a:moveTo>
                  <a:cubicBezTo>
                    <a:pt x="63" y="1"/>
                    <a:pt x="1" y="126"/>
                    <a:pt x="1" y="291"/>
                  </a:cubicBezTo>
                  <a:cubicBezTo>
                    <a:pt x="1" y="451"/>
                    <a:pt x="63" y="576"/>
                    <a:pt x="143" y="576"/>
                  </a:cubicBezTo>
                  <a:cubicBezTo>
                    <a:pt x="223"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1"/>
            <p:cNvSpPr/>
            <p:nvPr/>
          </p:nvSpPr>
          <p:spPr>
            <a:xfrm rot="279355">
              <a:off x="1743645" y="1529419"/>
              <a:ext cx="28865" cy="58740"/>
            </a:xfrm>
            <a:custGeom>
              <a:avLst/>
              <a:gdLst/>
              <a:ahLst/>
              <a:cxnLst/>
              <a:rect l="l" t="t" r="r" b="b"/>
              <a:pathLst>
                <a:path w="286" h="582" extrusionOk="0">
                  <a:moveTo>
                    <a:pt x="143" y="1"/>
                  </a:moveTo>
                  <a:cubicBezTo>
                    <a:pt x="57" y="1"/>
                    <a:pt x="0" y="132"/>
                    <a:pt x="0" y="291"/>
                  </a:cubicBezTo>
                  <a:cubicBezTo>
                    <a:pt x="0" y="451"/>
                    <a:pt x="57" y="582"/>
                    <a:pt x="143" y="582"/>
                  </a:cubicBezTo>
                  <a:cubicBezTo>
                    <a:pt x="222" y="582"/>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1"/>
            <p:cNvSpPr/>
            <p:nvPr/>
          </p:nvSpPr>
          <p:spPr>
            <a:xfrm rot="279355">
              <a:off x="1652800" y="1433822"/>
              <a:ext cx="28865" cy="58740"/>
            </a:xfrm>
            <a:custGeom>
              <a:avLst/>
              <a:gdLst/>
              <a:ahLst/>
              <a:cxnLst/>
              <a:rect l="l" t="t" r="r" b="b"/>
              <a:pathLst>
                <a:path w="286" h="582" extrusionOk="0">
                  <a:moveTo>
                    <a:pt x="143" y="0"/>
                  </a:moveTo>
                  <a:cubicBezTo>
                    <a:pt x="63" y="0"/>
                    <a:pt x="0" y="131"/>
                    <a:pt x="0" y="291"/>
                  </a:cubicBezTo>
                  <a:cubicBezTo>
                    <a:pt x="0" y="450"/>
                    <a:pt x="63" y="581"/>
                    <a:pt x="143" y="581"/>
                  </a:cubicBezTo>
                  <a:cubicBezTo>
                    <a:pt x="217"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1"/>
            <p:cNvSpPr/>
            <p:nvPr/>
          </p:nvSpPr>
          <p:spPr>
            <a:xfrm rot="279355">
              <a:off x="2231131" y="1569090"/>
              <a:ext cx="28260" cy="58740"/>
            </a:xfrm>
            <a:custGeom>
              <a:avLst/>
              <a:gdLst/>
              <a:ahLst/>
              <a:cxnLst/>
              <a:rect l="l" t="t" r="r" b="b"/>
              <a:pathLst>
                <a:path w="280" h="582" extrusionOk="0">
                  <a:moveTo>
                    <a:pt x="143" y="1"/>
                  </a:moveTo>
                  <a:cubicBezTo>
                    <a:pt x="64" y="1"/>
                    <a:pt x="1" y="132"/>
                    <a:pt x="1" y="291"/>
                  </a:cubicBezTo>
                  <a:cubicBezTo>
                    <a:pt x="1" y="451"/>
                    <a:pt x="58" y="582"/>
                    <a:pt x="143" y="582"/>
                  </a:cubicBezTo>
                  <a:cubicBezTo>
                    <a:pt x="223"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1"/>
            <p:cNvSpPr/>
            <p:nvPr/>
          </p:nvSpPr>
          <p:spPr>
            <a:xfrm rot="279355">
              <a:off x="2189074" y="1477466"/>
              <a:ext cx="28260" cy="58740"/>
            </a:xfrm>
            <a:custGeom>
              <a:avLst/>
              <a:gdLst/>
              <a:ahLst/>
              <a:cxnLst/>
              <a:rect l="l" t="t" r="r" b="b"/>
              <a:pathLst>
                <a:path w="280" h="582" extrusionOk="0">
                  <a:moveTo>
                    <a:pt x="143" y="0"/>
                  </a:moveTo>
                  <a:cubicBezTo>
                    <a:pt x="63" y="0"/>
                    <a:pt x="0" y="131"/>
                    <a:pt x="0" y="291"/>
                  </a:cubicBezTo>
                  <a:cubicBezTo>
                    <a:pt x="0" y="450"/>
                    <a:pt x="63"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1"/>
            <p:cNvSpPr/>
            <p:nvPr/>
          </p:nvSpPr>
          <p:spPr>
            <a:xfrm rot="279355">
              <a:off x="2244877" y="1394316"/>
              <a:ext cx="28260" cy="58235"/>
            </a:xfrm>
            <a:custGeom>
              <a:avLst/>
              <a:gdLst/>
              <a:ahLst/>
              <a:cxnLst/>
              <a:rect l="l" t="t" r="r" b="b"/>
              <a:pathLst>
                <a:path w="280" h="577" extrusionOk="0">
                  <a:moveTo>
                    <a:pt x="143" y="1"/>
                  </a:moveTo>
                  <a:cubicBezTo>
                    <a:pt x="69" y="1"/>
                    <a:pt x="0" y="126"/>
                    <a:pt x="0" y="291"/>
                  </a:cubicBezTo>
                  <a:cubicBezTo>
                    <a:pt x="0" y="451"/>
                    <a:pt x="63"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1"/>
            <p:cNvSpPr/>
            <p:nvPr/>
          </p:nvSpPr>
          <p:spPr>
            <a:xfrm rot="279355">
              <a:off x="2196189" y="1390351"/>
              <a:ext cx="28260" cy="58235"/>
            </a:xfrm>
            <a:custGeom>
              <a:avLst/>
              <a:gdLst/>
              <a:ahLst/>
              <a:cxnLst/>
              <a:rect l="l" t="t" r="r" b="b"/>
              <a:pathLst>
                <a:path w="280" h="577" extrusionOk="0">
                  <a:moveTo>
                    <a:pt x="143" y="1"/>
                  </a:moveTo>
                  <a:cubicBezTo>
                    <a:pt x="63" y="1"/>
                    <a:pt x="0" y="126"/>
                    <a:pt x="0" y="291"/>
                  </a:cubicBezTo>
                  <a:cubicBezTo>
                    <a:pt x="0" y="451"/>
                    <a:pt x="63"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1"/>
            <p:cNvSpPr/>
            <p:nvPr/>
          </p:nvSpPr>
          <p:spPr>
            <a:xfrm rot="279355">
              <a:off x="2181940" y="1565084"/>
              <a:ext cx="28260" cy="58740"/>
            </a:xfrm>
            <a:custGeom>
              <a:avLst/>
              <a:gdLst/>
              <a:ahLst/>
              <a:cxnLst/>
              <a:rect l="l" t="t" r="r" b="b"/>
              <a:pathLst>
                <a:path w="280" h="582" extrusionOk="0">
                  <a:moveTo>
                    <a:pt x="143" y="1"/>
                  </a:moveTo>
                  <a:cubicBezTo>
                    <a:pt x="63" y="1"/>
                    <a:pt x="0" y="132"/>
                    <a:pt x="0" y="291"/>
                  </a:cubicBezTo>
                  <a:cubicBezTo>
                    <a:pt x="0" y="451"/>
                    <a:pt x="63" y="582"/>
                    <a:pt x="143" y="582"/>
                  </a:cubicBezTo>
                  <a:cubicBezTo>
                    <a:pt x="222" y="582"/>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1"/>
            <p:cNvSpPr/>
            <p:nvPr/>
          </p:nvSpPr>
          <p:spPr>
            <a:xfrm rot="279355">
              <a:off x="2279920" y="1573038"/>
              <a:ext cx="27654" cy="58740"/>
            </a:xfrm>
            <a:custGeom>
              <a:avLst/>
              <a:gdLst/>
              <a:ahLst/>
              <a:cxnLst/>
              <a:rect l="l" t="t" r="r" b="b"/>
              <a:pathLst>
                <a:path w="274" h="582" extrusionOk="0">
                  <a:moveTo>
                    <a:pt x="137" y="1"/>
                  </a:moveTo>
                  <a:cubicBezTo>
                    <a:pt x="74" y="1"/>
                    <a:pt x="0" y="132"/>
                    <a:pt x="0" y="291"/>
                  </a:cubicBezTo>
                  <a:cubicBezTo>
                    <a:pt x="0" y="451"/>
                    <a:pt x="63" y="582"/>
                    <a:pt x="137" y="582"/>
                  </a:cubicBezTo>
                  <a:cubicBezTo>
                    <a:pt x="171" y="582"/>
                    <a:pt x="211" y="548"/>
                    <a:pt x="228" y="502"/>
                  </a:cubicBezTo>
                  <a:cubicBezTo>
                    <a:pt x="188" y="445"/>
                    <a:pt x="171" y="377"/>
                    <a:pt x="182" y="314"/>
                  </a:cubicBezTo>
                  <a:cubicBezTo>
                    <a:pt x="194" y="274"/>
                    <a:pt x="234" y="251"/>
                    <a:pt x="273" y="229"/>
                  </a:cubicBezTo>
                  <a:cubicBezTo>
                    <a:pt x="256" y="98"/>
                    <a:pt x="199"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1"/>
            <p:cNvSpPr/>
            <p:nvPr/>
          </p:nvSpPr>
          <p:spPr>
            <a:xfrm rot="279355">
              <a:off x="2140386" y="1473522"/>
              <a:ext cx="28764" cy="58740"/>
            </a:xfrm>
            <a:custGeom>
              <a:avLst/>
              <a:gdLst/>
              <a:ahLst/>
              <a:cxnLst/>
              <a:rect l="l" t="t" r="r" b="b"/>
              <a:pathLst>
                <a:path w="285" h="582" extrusionOk="0">
                  <a:moveTo>
                    <a:pt x="142" y="0"/>
                  </a:moveTo>
                  <a:cubicBezTo>
                    <a:pt x="63" y="0"/>
                    <a:pt x="0" y="131"/>
                    <a:pt x="0" y="291"/>
                  </a:cubicBezTo>
                  <a:cubicBezTo>
                    <a:pt x="0" y="450"/>
                    <a:pt x="63" y="581"/>
                    <a:pt x="142" y="581"/>
                  </a:cubicBezTo>
                  <a:cubicBezTo>
                    <a:pt x="222" y="581"/>
                    <a:pt x="285" y="450"/>
                    <a:pt x="285" y="291"/>
                  </a:cubicBezTo>
                  <a:cubicBezTo>
                    <a:pt x="285" y="131"/>
                    <a:pt x="216"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1"/>
            <p:cNvSpPr/>
            <p:nvPr/>
          </p:nvSpPr>
          <p:spPr>
            <a:xfrm rot="279355">
              <a:off x="2287054" y="1485444"/>
              <a:ext cx="28260" cy="58740"/>
            </a:xfrm>
            <a:custGeom>
              <a:avLst/>
              <a:gdLst/>
              <a:ahLst/>
              <a:cxnLst/>
              <a:rect l="l" t="t" r="r" b="b"/>
              <a:pathLst>
                <a:path w="280" h="582" extrusionOk="0">
                  <a:moveTo>
                    <a:pt x="137" y="0"/>
                  </a:moveTo>
                  <a:cubicBezTo>
                    <a:pt x="57" y="0"/>
                    <a:pt x="0" y="131"/>
                    <a:pt x="0" y="291"/>
                  </a:cubicBezTo>
                  <a:cubicBezTo>
                    <a:pt x="0" y="450"/>
                    <a:pt x="63" y="581"/>
                    <a:pt x="137" y="581"/>
                  </a:cubicBezTo>
                  <a:cubicBezTo>
                    <a:pt x="211" y="581"/>
                    <a:pt x="279" y="450"/>
                    <a:pt x="279" y="291"/>
                  </a:cubicBezTo>
                  <a:cubicBezTo>
                    <a:pt x="279" y="131"/>
                    <a:pt x="216"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1"/>
            <p:cNvSpPr/>
            <p:nvPr/>
          </p:nvSpPr>
          <p:spPr>
            <a:xfrm rot="279355">
              <a:off x="2237763" y="1481431"/>
              <a:ext cx="28260" cy="58740"/>
            </a:xfrm>
            <a:custGeom>
              <a:avLst/>
              <a:gdLst/>
              <a:ahLst/>
              <a:cxnLst/>
              <a:rect l="l" t="t" r="r" b="b"/>
              <a:pathLst>
                <a:path w="280" h="582" extrusionOk="0">
                  <a:moveTo>
                    <a:pt x="143" y="0"/>
                  </a:moveTo>
                  <a:cubicBezTo>
                    <a:pt x="69" y="0"/>
                    <a:pt x="0" y="131"/>
                    <a:pt x="0" y="291"/>
                  </a:cubicBezTo>
                  <a:cubicBezTo>
                    <a:pt x="0" y="450"/>
                    <a:pt x="63"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1"/>
            <p:cNvSpPr/>
            <p:nvPr/>
          </p:nvSpPr>
          <p:spPr>
            <a:xfrm rot="279355">
              <a:off x="2294169" y="1398330"/>
              <a:ext cx="28260" cy="58235"/>
            </a:xfrm>
            <a:custGeom>
              <a:avLst/>
              <a:gdLst/>
              <a:ahLst/>
              <a:cxnLst/>
              <a:rect l="l" t="t" r="r" b="b"/>
              <a:pathLst>
                <a:path w="280" h="577" extrusionOk="0">
                  <a:moveTo>
                    <a:pt x="137" y="1"/>
                  </a:moveTo>
                  <a:cubicBezTo>
                    <a:pt x="63" y="1"/>
                    <a:pt x="0" y="126"/>
                    <a:pt x="0" y="291"/>
                  </a:cubicBezTo>
                  <a:cubicBezTo>
                    <a:pt x="0" y="451"/>
                    <a:pt x="63" y="576"/>
                    <a:pt x="137" y="576"/>
                  </a:cubicBezTo>
                  <a:cubicBezTo>
                    <a:pt x="211" y="576"/>
                    <a:pt x="279" y="451"/>
                    <a:pt x="279" y="291"/>
                  </a:cubicBezTo>
                  <a:cubicBezTo>
                    <a:pt x="279" y="132"/>
                    <a:pt x="216"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1"/>
            <p:cNvSpPr/>
            <p:nvPr/>
          </p:nvSpPr>
          <p:spPr>
            <a:xfrm rot="279355">
              <a:off x="2042909" y="1465588"/>
              <a:ext cx="28865" cy="58740"/>
            </a:xfrm>
            <a:custGeom>
              <a:avLst/>
              <a:gdLst/>
              <a:ahLst/>
              <a:cxnLst/>
              <a:rect l="l" t="t" r="r" b="b"/>
              <a:pathLst>
                <a:path w="286" h="582" extrusionOk="0">
                  <a:moveTo>
                    <a:pt x="143" y="0"/>
                  </a:moveTo>
                  <a:cubicBezTo>
                    <a:pt x="64" y="0"/>
                    <a:pt x="1" y="131"/>
                    <a:pt x="1" y="291"/>
                  </a:cubicBezTo>
                  <a:cubicBezTo>
                    <a:pt x="1" y="450"/>
                    <a:pt x="64" y="581"/>
                    <a:pt x="143" y="581"/>
                  </a:cubicBezTo>
                  <a:cubicBezTo>
                    <a:pt x="217"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1"/>
            <p:cNvSpPr/>
            <p:nvPr/>
          </p:nvSpPr>
          <p:spPr>
            <a:xfrm rot="279355">
              <a:off x="1993718" y="1461579"/>
              <a:ext cx="28764" cy="58740"/>
            </a:xfrm>
            <a:custGeom>
              <a:avLst/>
              <a:gdLst/>
              <a:ahLst/>
              <a:cxnLst/>
              <a:rect l="l" t="t" r="r" b="b"/>
              <a:pathLst>
                <a:path w="285" h="582" extrusionOk="0">
                  <a:moveTo>
                    <a:pt x="142" y="0"/>
                  </a:moveTo>
                  <a:cubicBezTo>
                    <a:pt x="68" y="0"/>
                    <a:pt x="0" y="131"/>
                    <a:pt x="0" y="291"/>
                  </a:cubicBezTo>
                  <a:cubicBezTo>
                    <a:pt x="0" y="450"/>
                    <a:pt x="63" y="581"/>
                    <a:pt x="142" y="581"/>
                  </a:cubicBezTo>
                  <a:cubicBezTo>
                    <a:pt x="222" y="581"/>
                    <a:pt x="285" y="450"/>
                    <a:pt x="285" y="291"/>
                  </a:cubicBezTo>
                  <a:cubicBezTo>
                    <a:pt x="285" y="131"/>
                    <a:pt x="222"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1"/>
            <p:cNvSpPr/>
            <p:nvPr/>
          </p:nvSpPr>
          <p:spPr>
            <a:xfrm rot="279355">
              <a:off x="2050023" y="1378474"/>
              <a:ext cx="28865" cy="58235"/>
            </a:xfrm>
            <a:custGeom>
              <a:avLst/>
              <a:gdLst/>
              <a:ahLst/>
              <a:cxnLst/>
              <a:rect l="l" t="t" r="r" b="b"/>
              <a:pathLst>
                <a:path w="286" h="577" extrusionOk="0">
                  <a:moveTo>
                    <a:pt x="143" y="1"/>
                  </a:moveTo>
                  <a:cubicBezTo>
                    <a:pt x="64" y="1"/>
                    <a:pt x="1" y="126"/>
                    <a:pt x="1" y="291"/>
                  </a:cubicBezTo>
                  <a:cubicBezTo>
                    <a:pt x="1" y="451"/>
                    <a:pt x="64" y="576"/>
                    <a:pt x="143" y="576"/>
                  </a:cubicBezTo>
                  <a:cubicBezTo>
                    <a:pt x="217"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1"/>
            <p:cNvSpPr/>
            <p:nvPr/>
          </p:nvSpPr>
          <p:spPr>
            <a:xfrm rot="279355">
              <a:off x="2147500" y="1386407"/>
              <a:ext cx="28764" cy="58235"/>
            </a:xfrm>
            <a:custGeom>
              <a:avLst/>
              <a:gdLst/>
              <a:ahLst/>
              <a:cxnLst/>
              <a:rect l="l" t="t" r="r" b="b"/>
              <a:pathLst>
                <a:path w="285" h="577" extrusionOk="0">
                  <a:moveTo>
                    <a:pt x="142" y="1"/>
                  </a:moveTo>
                  <a:cubicBezTo>
                    <a:pt x="63" y="1"/>
                    <a:pt x="0" y="126"/>
                    <a:pt x="0" y="291"/>
                  </a:cubicBezTo>
                  <a:cubicBezTo>
                    <a:pt x="0" y="451"/>
                    <a:pt x="63" y="576"/>
                    <a:pt x="142" y="576"/>
                  </a:cubicBezTo>
                  <a:cubicBezTo>
                    <a:pt x="222" y="576"/>
                    <a:pt x="285" y="451"/>
                    <a:pt x="285" y="291"/>
                  </a:cubicBezTo>
                  <a:cubicBezTo>
                    <a:pt x="285" y="132"/>
                    <a:pt x="216"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1"/>
            <p:cNvSpPr/>
            <p:nvPr/>
          </p:nvSpPr>
          <p:spPr>
            <a:xfrm rot="279355">
              <a:off x="2035774" y="1553207"/>
              <a:ext cx="28865" cy="58740"/>
            </a:xfrm>
            <a:custGeom>
              <a:avLst/>
              <a:gdLst/>
              <a:ahLst/>
              <a:cxnLst/>
              <a:rect l="l" t="t" r="r" b="b"/>
              <a:pathLst>
                <a:path w="286" h="582" extrusionOk="0">
                  <a:moveTo>
                    <a:pt x="143" y="1"/>
                  </a:moveTo>
                  <a:cubicBezTo>
                    <a:pt x="64" y="1"/>
                    <a:pt x="1" y="132"/>
                    <a:pt x="1" y="291"/>
                  </a:cubicBezTo>
                  <a:cubicBezTo>
                    <a:pt x="1" y="451"/>
                    <a:pt x="64" y="582"/>
                    <a:pt x="143" y="582"/>
                  </a:cubicBezTo>
                  <a:cubicBezTo>
                    <a:pt x="217" y="582"/>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1"/>
            <p:cNvSpPr/>
            <p:nvPr/>
          </p:nvSpPr>
          <p:spPr>
            <a:xfrm rot="279355">
              <a:off x="1987086" y="1549242"/>
              <a:ext cx="28865" cy="58740"/>
            </a:xfrm>
            <a:custGeom>
              <a:avLst/>
              <a:gdLst/>
              <a:ahLst/>
              <a:cxnLst/>
              <a:rect l="l" t="t" r="r" b="b"/>
              <a:pathLst>
                <a:path w="286" h="582" extrusionOk="0">
                  <a:moveTo>
                    <a:pt x="143" y="1"/>
                  </a:moveTo>
                  <a:cubicBezTo>
                    <a:pt x="63" y="1"/>
                    <a:pt x="1" y="132"/>
                    <a:pt x="1" y="291"/>
                  </a:cubicBezTo>
                  <a:cubicBezTo>
                    <a:pt x="1" y="451"/>
                    <a:pt x="63"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1"/>
            <p:cNvSpPr/>
            <p:nvPr/>
          </p:nvSpPr>
          <p:spPr>
            <a:xfrm rot="279355">
              <a:off x="2091597" y="1469532"/>
              <a:ext cx="28361" cy="58740"/>
            </a:xfrm>
            <a:custGeom>
              <a:avLst/>
              <a:gdLst/>
              <a:ahLst/>
              <a:cxnLst/>
              <a:rect l="l" t="t" r="r" b="b"/>
              <a:pathLst>
                <a:path w="281" h="582" extrusionOk="0">
                  <a:moveTo>
                    <a:pt x="143" y="0"/>
                  </a:moveTo>
                  <a:cubicBezTo>
                    <a:pt x="64" y="0"/>
                    <a:pt x="1" y="131"/>
                    <a:pt x="1" y="291"/>
                  </a:cubicBezTo>
                  <a:cubicBezTo>
                    <a:pt x="1" y="450"/>
                    <a:pt x="64" y="581"/>
                    <a:pt x="143" y="581"/>
                  </a:cubicBezTo>
                  <a:cubicBezTo>
                    <a:pt x="223" y="581"/>
                    <a:pt x="280" y="450"/>
                    <a:pt x="280" y="291"/>
                  </a:cubicBezTo>
                  <a:cubicBezTo>
                    <a:pt x="280"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1"/>
            <p:cNvSpPr/>
            <p:nvPr/>
          </p:nvSpPr>
          <p:spPr>
            <a:xfrm rot="279355">
              <a:off x="2084462" y="1557171"/>
              <a:ext cx="28865" cy="58740"/>
            </a:xfrm>
            <a:custGeom>
              <a:avLst/>
              <a:gdLst/>
              <a:ahLst/>
              <a:cxnLst/>
              <a:rect l="l" t="t" r="r" b="b"/>
              <a:pathLst>
                <a:path w="286" h="582" extrusionOk="0">
                  <a:moveTo>
                    <a:pt x="143" y="1"/>
                  </a:moveTo>
                  <a:cubicBezTo>
                    <a:pt x="69" y="1"/>
                    <a:pt x="1" y="132"/>
                    <a:pt x="1" y="291"/>
                  </a:cubicBezTo>
                  <a:cubicBezTo>
                    <a:pt x="1" y="451"/>
                    <a:pt x="64"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1"/>
            <p:cNvSpPr/>
            <p:nvPr/>
          </p:nvSpPr>
          <p:spPr>
            <a:xfrm rot="279355">
              <a:off x="2000832" y="1374464"/>
              <a:ext cx="28764" cy="58235"/>
            </a:xfrm>
            <a:custGeom>
              <a:avLst/>
              <a:gdLst/>
              <a:ahLst/>
              <a:cxnLst/>
              <a:rect l="l" t="t" r="r" b="b"/>
              <a:pathLst>
                <a:path w="285" h="577" extrusionOk="0">
                  <a:moveTo>
                    <a:pt x="142" y="1"/>
                  </a:moveTo>
                  <a:cubicBezTo>
                    <a:pt x="68" y="1"/>
                    <a:pt x="0" y="126"/>
                    <a:pt x="0" y="291"/>
                  </a:cubicBezTo>
                  <a:cubicBezTo>
                    <a:pt x="0" y="451"/>
                    <a:pt x="63" y="576"/>
                    <a:pt x="142" y="576"/>
                  </a:cubicBezTo>
                  <a:cubicBezTo>
                    <a:pt x="222" y="576"/>
                    <a:pt x="285" y="451"/>
                    <a:pt x="285" y="291"/>
                  </a:cubicBezTo>
                  <a:cubicBezTo>
                    <a:pt x="285" y="132"/>
                    <a:pt x="22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1"/>
            <p:cNvSpPr/>
            <p:nvPr/>
          </p:nvSpPr>
          <p:spPr>
            <a:xfrm rot="279355">
              <a:off x="2098712" y="1382418"/>
              <a:ext cx="28361" cy="58235"/>
            </a:xfrm>
            <a:custGeom>
              <a:avLst/>
              <a:gdLst/>
              <a:ahLst/>
              <a:cxnLst/>
              <a:rect l="l" t="t" r="r" b="b"/>
              <a:pathLst>
                <a:path w="281" h="577" extrusionOk="0">
                  <a:moveTo>
                    <a:pt x="143" y="1"/>
                  </a:moveTo>
                  <a:cubicBezTo>
                    <a:pt x="64" y="1"/>
                    <a:pt x="1" y="126"/>
                    <a:pt x="1" y="291"/>
                  </a:cubicBezTo>
                  <a:cubicBezTo>
                    <a:pt x="1" y="451"/>
                    <a:pt x="64" y="576"/>
                    <a:pt x="143" y="576"/>
                  </a:cubicBezTo>
                  <a:cubicBezTo>
                    <a:pt x="223" y="576"/>
                    <a:pt x="280" y="451"/>
                    <a:pt x="280" y="291"/>
                  </a:cubicBezTo>
                  <a:cubicBezTo>
                    <a:pt x="280"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1"/>
            <p:cNvSpPr/>
            <p:nvPr/>
          </p:nvSpPr>
          <p:spPr>
            <a:xfrm rot="279355">
              <a:off x="2133251" y="1561140"/>
              <a:ext cx="28764" cy="58740"/>
            </a:xfrm>
            <a:custGeom>
              <a:avLst/>
              <a:gdLst/>
              <a:ahLst/>
              <a:cxnLst/>
              <a:rect l="l" t="t" r="r" b="b"/>
              <a:pathLst>
                <a:path w="285" h="582" extrusionOk="0">
                  <a:moveTo>
                    <a:pt x="142" y="1"/>
                  </a:moveTo>
                  <a:cubicBezTo>
                    <a:pt x="63" y="1"/>
                    <a:pt x="0" y="132"/>
                    <a:pt x="0" y="291"/>
                  </a:cubicBezTo>
                  <a:cubicBezTo>
                    <a:pt x="0" y="451"/>
                    <a:pt x="63" y="582"/>
                    <a:pt x="142" y="582"/>
                  </a:cubicBezTo>
                  <a:cubicBezTo>
                    <a:pt x="222" y="582"/>
                    <a:pt x="285" y="451"/>
                    <a:pt x="285" y="291"/>
                  </a:cubicBezTo>
                  <a:cubicBezTo>
                    <a:pt x="285" y="132"/>
                    <a:pt x="216"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1"/>
            <p:cNvSpPr/>
            <p:nvPr/>
          </p:nvSpPr>
          <p:spPr>
            <a:xfrm rot="279355">
              <a:off x="1158080" y="1481736"/>
              <a:ext cx="28865" cy="58740"/>
            </a:xfrm>
            <a:custGeom>
              <a:avLst/>
              <a:gdLst/>
              <a:ahLst/>
              <a:cxnLst/>
              <a:rect l="l" t="t" r="r" b="b"/>
              <a:pathLst>
                <a:path w="286" h="582" extrusionOk="0">
                  <a:moveTo>
                    <a:pt x="143" y="1"/>
                  </a:moveTo>
                  <a:cubicBezTo>
                    <a:pt x="64" y="1"/>
                    <a:pt x="1" y="132"/>
                    <a:pt x="1" y="291"/>
                  </a:cubicBezTo>
                  <a:cubicBezTo>
                    <a:pt x="1" y="451"/>
                    <a:pt x="64" y="582"/>
                    <a:pt x="143" y="582"/>
                  </a:cubicBezTo>
                  <a:cubicBezTo>
                    <a:pt x="223" y="582"/>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1"/>
            <p:cNvSpPr/>
            <p:nvPr/>
          </p:nvSpPr>
          <p:spPr>
            <a:xfrm rot="279355">
              <a:off x="1109392" y="1477771"/>
              <a:ext cx="28865" cy="58740"/>
            </a:xfrm>
            <a:custGeom>
              <a:avLst/>
              <a:gdLst/>
              <a:ahLst/>
              <a:cxnLst/>
              <a:rect l="l" t="t" r="r" b="b"/>
              <a:pathLst>
                <a:path w="286" h="582" extrusionOk="0">
                  <a:moveTo>
                    <a:pt x="143" y="1"/>
                  </a:moveTo>
                  <a:cubicBezTo>
                    <a:pt x="63" y="1"/>
                    <a:pt x="1" y="132"/>
                    <a:pt x="1" y="291"/>
                  </a:cubicBezTo>
                  <a:cubicBezTo>
                    <a:pt x="1" y="451"/>
                    <a:pt x="63"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1"/>
            <p:cNvSpPr/>
            <p:nvPr/>
          </p:nvSpPr>
          <p:spPr>
            <a:xfrm rot="279355">
              <a:off x="1221018" y="1310943"/>
              <a:ext cx="28260" cy="58235"/>
            </a:xfrm>
            <a:custGeom>
              <a:avLst/>
              <a:gdLst/>
              <a:ahLst/>
              <a:cxnLst/>
              <a:rect l="l" t="t" r="r" b="b"/>
              <a:pathLst>
                <a:path w="280" h="577" extrusionOk="0">
                  <a:moveTo>
                    <a:pt x="143" y="1"/>
                  </a:moveTo>
                  <a:cubicBezTo>
                    <a:pt x="64" y="1"/>
                    <a:pt x="1" y="126"/>
                    <a:pt x="1" y="291"/>
                  </a:cubicBezTo>
                  <a:cubicBezTo>
                    <a:pt x="1" y="451"/>
                    <a:pt x="64" y="576"/>
                    <a:pt x="143" y="576"/>
                  </a:cubicBezTo>
                  <a:cubicBezTo>
                    <a:pt x="217" y="576"/>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1"/>
            <p:cNvSpPr/>
            <p:nvPr/>
          </p:nvSpPr>
          <p:spPr>
            <a:xfrm rot="279355">
              <a:off x="1172329" y="1307003"/>
              <a:ext cx="28865" cy="58235"/>
            </a:xfrm>
            <a:custGeom>
              <a:avLst/>
              <a:gdLst/>
              <a:ahLst/>
              <a:cxnLst/>
              <a:rect l="l" t="t" r="r" b="b"/>
              <a:pathLst>
                <a:path w="286" h="577" extrusionOk="0">
                  <a:moveTo>
                    <a:pt x="143" y="1"/>
                  </a:moveTo>
                  <a:cubicBezTo>
                    <a:pt x="64" y="1"/>
                    <a:pt x="1" y="126"/>
                    <a:pt x="1" y="291"/>
                  </a:cubicBezTo>
                  <a:cubicBezTo>
                    <a:pt x="1" y="451"/>
                    <a:pt x="64" y="576"/>
                    <a:pt x="143" y="576"/>
                  </a:cubicBezTo>
                  <a:cubicBezTo>
                    <a:pt x="223"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1"/>
            <p:cNvSpPr/>
            <p:nvPr/>
          </p:nvSpPr>
          <p:spPr>
            <a:xfrm rot="279355">
              <a:off x="1116527" y="1390153"/>
              <a:ext cx="28865" cy="58740"/>
            </a:xfrm>
            <a:custGeom>
              <a:avLst/>
              <a:gdLst/>
              <a:ahLst/>
              <a:cxnLst/>
              <a:rect l="l" t="t" r="r" b="b"/>
              <a:pathLst>
                <a:path w="286" h="582" extrusionOk="0">
                  <a:moveTo>
                    <a:pt x="143" y="0"/>
                  </a:moveTo>
                  <a:cubicBezTo>
                    <a:pt x="63" y="0"/>
                    <a:pt x="1" y="131"/>
                    <a:pt x="1" y="291"/>
                  </a:cubicBezTo>
                  <a:cubicBezTo>
                    <a:pt x="1" y="450"/>
                    <a:pt x="58" y="581"/>
                    <a:pt x="143" y="581"/>
                  </a:cubicBezTo>
                  <a:cubicBezTo>
                    <a:pt x="223"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1"/>
            <p:cNvSpPr/>
            <p:nvPr/>
          </p:nvSpPr>
          <p:spPr>
            <a:xfrm rot="279355">
              <a:off x="1165215" y="1394118"/>
              <a:ext cx="28865" cy="58740"/>
            </a:xfrm>
            <a:custGeom>
              <a:avLst/>
              <a:gdLst/>
              <a:ahLst/>
              <a:cxnLst/>
              <a:rect l="l" t="t" r="r" b="b"/>
              <a:pathLst>
                <a:path w="286" h="582" extrusionOk="0">
                  <a:moveTo>
                    <a:pt x="143" y="0"/>
                  </a:moveTo>
                  <a:cubicBezTo>
                    <a:pt x="64" y="0"/>
                    <a:pt x="1" y="131"/>
                    <a:pt x="1" y="291"/>
                  </a:cubicBezTo>
                  <a:cubicBezTo>
                    <a:pt x="1" y="450"/>
                    <a:pt x="64" y="581"/>
                    <a:pt x="143" y="581"/>
                  </a:cubicBezTo>
                  <a:cubicBezTo>
                    <a:pt x="223"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1"/>
            <p:cNvSpPr/>
            <p:nvPr/>
          </p:nvSpPr>
          <p:spPr>
            <a:xfrm rot="279355">
              <a:off x="1270310" y="1314957"/>
              <a:ext cx="28260" cy="58235"/>
            </a:xfrm>
            <a:custGeom>
              <a:avLst/>
              <a:gdLst/>
              <a:ahLst/>
              <a:cxnLst/>
              <a:rect l="l" t="t" r="r" b="b"/>
              <a:pathLst>
                <a:path w="280" h="577" extrusionOk="0">
                  <a:moveTo>
                    <a:pt x="137" y="1"/>
                  </a:moveTo>
                  <a:cubicBezTo>
                    <a:pt x="58" y="1"/>
                    <a:pt x="1" y="126"/>
                    <a:pt x="1" y="291"/>
                  </a:cubicBezTo>
                  <a:cubicBezTo>
                    <a:pt x="1" y="451"/>
                    <a:pt x="58" y="576"/>
                    <a:pt x="143" y="576"/>
                  </a:cubicBezTo>
                  <a:cubicBezTo>
                    <a:pt x="223" y="576"/>
                    <a:pt x="280" y="451"/>
                    <a:pt x="280" y="291"/>
                  </a:cubicBezTo>
                  <a:cubicBezTo>
                    <a:pt x="280" y="132"/>
                    <a:pt x="211"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1"/>
            <p:cNvSpPr/>
            <p:nvPr/>
          </p:nvSpPr>
          <p:spPr>
            <a:xfrm rot="279355">
              <a:off x="1256061" y="1489690"/>
              <a:ext cx="28260" cy="58740"/>
            </a:xfrm>
            <a:custGeom>
              <a:avLst/>
              <a:gdLst/>
              <a:ahLst/>
              <a:cxnLst/>
              <a:rect l="l" t="t" r="r" b="b"/>
              <a:pathLst>
                <a:path w="280" h="582" extrusionOk="0">
                  <a:moveTo>
                    <a:pt x="137" y="1"/>
                  </a:moveTo>
                  <a:cubicBezTo>
                    <a:pt x="58" y="1"/>
                    <a:pt x="1" y="132"/>
                    <a:pt x="1" y="291"/>
                  </a:cubicBezTo>
                  <a:cubicBezTo>
                    <a:pt x="1" y="451"/>
                    <a:pt x="58" y="582"/>
                    <a:pt x="143" y="582"/>
                  </a:cubicBezTo>
                  <a:cubicBezTo>
                    <a:pt x="223" y="582"/>
                    <a:pt x="280" y="451"/>
                    <a:pt x="280" y="291"/>
                  </a:cubicBezTo>
                  <a:cubicBezTo>
                    <a:pt x="280" y="132"/>
                    <a:pt x="211"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1"/>
            <p:cNvSpPr/>
            <p:nvPr/>
          </p:nvSpPr>
          <p:spPr>
            <a:xfrm rot="279355">
              <a:off x="1213904" y="1398058"/>
              <a:ext cx="28260" cy="58740"/>
            </a:xfrm>
            <a:custGeom>
              <a:avLst/>
              <a:gdLst/>
              <a:ahLst/>
              <a:cxnLst/>
              <a:rect l="l" t="t" r="r" b="b"/>
              <a:pathLst>
                <a:path w="280" h="582" extrusionOk="0">
                  <a:moveTo>
                    <a:pt x="143" y="0"/>
                  </a:moveTo>
                  <a:cubicBezTo>
                    <a:pt x="64" y="0"/>
                    <a:pt x="1" y="131"/>
                    <a:pt x="1" y="291"/>
                  </a:cubicBezTo>
                  <a:cubicBezTo>
                    <a:pt x="1" y="450"/>
                    <a:pt x="64" y="581"/>
                    <a:pt x="143" y="581"/>
                  </a:cubicBezTo>
                  <a:cubicBezTo>
                    <a:pt x="217" y="581"/>
                    <a:pt x="280" y="450"/>
                    <a:pt x="280" y="291"/>
                  </a:cubicBezTo>
                  <a:cubicBezTo>
                    <a:pt x="280"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1"/>
            <p:cNvSpPr/>
            <p:nvPr/>
          </p:nvSpPr>
          <p:spPr>
            <a:xfrm rot="279355">
              <a:off x="1206769" y="1485676"/>
              <a:ext cx="28260" cy="58740"/>
            </a:xfrm>
            <a:custGeom>
              <a:avLst/>
              <a:gdLst/>
              <a:ahLst/>
              <a:cxnLst/>
              <a:rect l="l" t="t" r="r" b="b"/>
              <a:pathLst>
                <a:path w="280" h="582" extrusionOk="0">
                  <a:moveTo>
                    <a:pt x="143" y="1"/>
                  </a:moveTo>
                  <a:cubicBezTo>
                    <a:pt x="64" y="1"/>
                    <a:pt x="1" y="132"/>
                    <a:pt x="1" y="291"/>
                  </a:cubicBezTo>
                  <a:cubicBezTo>
                    <a:pt x="1" y="451"/>
                    <a:pt x="64" y="582"/>
                    <a:pt x="143" y="582"/>
                  </a:cubicBezTo>
                  <a:cubicBezTo>
                    <a:pt x="217"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1"/>
            <p:cNvSpPr/>
            <p:nvPr/>
          </p:nvSpPr>
          <p:spPr>
            <a:xfrm rot="279355">
              <a:off x="1061309" y="1473831"/>
              <a:ext cx="28260" cy="58740"/>
            </a:xfrm>
            <a:custGeom>
              <a:avLst/>
              <a:gdLst/>
              <a:ahLst/>
              <a:cxnLst/>
              <a:rect l="l" t="t" r="r" b="b"/>
              <a:pathLst>
                <a:path w="280" h="582" extrusionOk="0">
                  <a:moveTo>
                    <a:pt x="143" y="1"/>
                  </a:moveTo>
                  <a:cubicBezTo>
                    <a:pt x="63" y="1"/>
                    <a:pt x="0" y="132"/>
                    <a:pt x="0" y="291"/>
                  </a:cubicBezTo>
                  <a:cubicBezTo>
                    <a:pt x="0" y="451"/>
                    <a:pt x="63" y="582"/>
                    <a:pt x="143" y="582"/>
                  </a:cubicBezTo>
                  <a:cubicBezTo>
                    <a:pt x="222" y="582"/>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1"/>
            <p:cNvSpPr/>
            <p:nvPr/>
          </p:nvSpPr>
          <p:spPr>
            <a:xfrm rot="279355">
              <a:off x="1012017" y="1469817"/>
              <a:ext cx="28260" cy="58740"/>
            </a:xfrm>
            <a:custGeom>
              <a:avLst/>
              <a:gdLst/>
              <a:ahLst/>
              <a:cxnLst/>
              <a:rect l="l" t="t" r="r" b="b"/>
              <a:pathLst>
                <a:path w="280" h="582" extrusionOk="0">
                  <a:moveTo>
                    <a:pt x="137" y="1"/>
                  </a:moveTo>
                  <a:cubicBezTo>
                    <a:pt x="63"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1"/>
            <p:cNvSpPr/>
            <p:nvPr/>
          </p:nvSpPr>
          <p:spPr>
            <a:xfrm rot="279355">
              <a:off x="977578" y="1291120"/>
              <a:ext cx="28260" cy="58235"/>
            </a:xfrm>
            <a:custGeom>
              <a:avLst/>
              <a:gdLst/>
              <a:ahLst/>
              <a:cxnLst/>
              <a:rect l="l" t="t" r="r" b="b"/>
              <a:pathLst>
                <a:path w="280" h="577" extrusionOk="0">
                  <a:moveTo>
                    <a:pt x="137" y="1"/>
                  </a:moveTo>
                  <a:cubicBezTo>
                    <a:pt x="63" y="1"/>
                    <a:pt x="0" y="126"/>
                    <a:pt x="0" y="291"/>
                  </a:cubicBezTo>
                  <a:cubicBezTo>
                    <a:pt x="0"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1"/>
            <p:cNvSpPr/>
            <p:nvPr/>
          </p:nvSpPr>
          <p:spPr>
            <a:xfrm rot="279355">
              <a:off x="1026266" y="1295084"/>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1"/>
            <p:cNvSpPr/>
            <p:nvPr/>
          </p:nvSpPr>
          <p:spPr>
            <a:xfrm rot="279355">
              <a:off x="963329" y="1465853"/>
              <a:ext cx="28260" cy="58740"/>
            </a:xfrm>
            <a:custGeom>
              <a:avLst/>
              <a:gdLst/>
              <a:ahLst/>
              <a:cxnLst/>
              <a:rect l="l" t="t" r="r" b="b"/>
              <a:pathLst>
                <a:path w="280" h="582" extrusionOk="0">
                  <a:moveTo>
                    <a:pt x="137" y="1"/>
                  </a:moveTo>
                  <a:cubicBezTo>
                    <a:pt x="63" y="1"/>
                    <a:pt x="0" y="132"/>
                    <a:pt x="0" y="291"/>
                  </a:cubicBezTo>
                  <a:cubicBezTo>
                    <a:pt x="0"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1"/>
            <p:cNvSpPr/>
            <p:nvPr/>
          </p:nvSpPr>
          <p:spPr>
            <a:xfrm rot="279355">
              <a:off x="970464" y="1378234"/>
              <a:ext cx="28260" cy="58740"/>
            </a:xfrm>
            <a:custGeom>
              <a:avLst/>
              <a:gdLst/>
              <a:ahLst/>
              <a:cxnLst/>
              <a:rect l="l" t="t" r="r" b="b"/>
              <a:pathLst>
                <a:path w="280" h="582" extrusionOk="0">
                  <a:moveTo>
                    <a:pt x="137" y="0"/>
                  </a:moveTo>
                  <a:cubicBezTo>
                    <a:pt x="57" y="0"/>
                    <a:pt x="0" y="131"/>
                    <a:pt x="0" y="291"/>
                  </a:cubicBezTo>
                  <a:cubicBezTo>
                    <a:pt x="0"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1"/>
            <p:cNvSpPr/>
            <p:nvPr/>
          </p:nvSpPr>
          <p:spPr>
            <a:xfrm rot="279355">
              <a:off x="1263196" y="1402071"/>
              <a:ext cx="28260" cy="58740"/>
            </a:xfrm>
            <a:custGeom>
              <a:avLst/>
              <a:gdLst/>
              <a:ahLst/>
              <a:cxnLst/>
              <a:rect l="l" t="t" r="r" b="b"/>
              <a:pathLst>
                <a:path w="280" h="582" extrusionOk="0">
                  <a:moveTo>
                    <a:pt x="137" y="0"/>
                  </a:moveTo>
                  <a:cubicBezTo>
                    <a:pt x="58" y="0"/>
                    <a:pt x="1" y="131"/>
                    <a:pt x="1" y="291"/>
                  </a:cubicBezTo>
                  <a:cubicBezTo>
                    <a:pt x="1" y="450"/>
                    <a:pt x="58" y="581"/>
                    <a:pt x="143" y="581"/>
                  </a:cubicBezTo>
                  <a:cubicBezTo>
                    <a:pt x="223" y="581"/>
                    <a:pt x="280" y="450"/>
                    <a:pt x="280" y="291"/>
                  </a:cubicBezTo>
                  <a:cubicBezTo>
                    <a:pt x="280" y="131"/>
                    <a:pt x="211"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1"/>
            <p:cNvSpPr/>
            <p:nvPr/>
          </p:nvSpPr>
          <p:spPr>
            <a:xfrm rot="279355">
              <a:off x="1123641" y="1303038"/>
              <a:ext cx="28865" cy="58235"/>
            </a:xfrm>
            <a:custGeom>
              <a:avLst/>
              <a:gdLst/>
              <a:ahLst/>
              <a:cxnLst/>
              <a:rect l="l" t="t" r="r" b="b"/>
              <a:pathLst>
                <a:path w="286" h="577" extrusionOk="0">
                  <a:moveTo>
                    <a:pt x="143" y="1"/>
                  </a:moveTo>
                  <a:cubicBezTo>
                    <a:pt x="63" y="1"/>
                    <a:pt x="1" y="126"/>
                    <a:pt x="1" y="291"/>
                  </a:cubicBezTo>
                  <a:cubicBezTo>
                    <a:pt x="1" y="451"/>
                    <a:pt x="58" y="576"/>
                    <a:pt x="143" y="576"/>
                  </a:cubicBezTo>
                  <a:cubicBezTo>
                    <a:pt x="223"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1"/>
            <p:cNvSpPr/>
            <p:nvPr/>
          </p:nvSpPr>
          <p:spPr>
            <a:xfrm rot="279355">
              <a:off x="1067235" y="1386139"/>
              <a:ext cx="28865" cy="58740"/>
            </a:xfrm>
            <a:custGeom>
              <a:avLst/>
              <a:gdLst/>
              <a:ahLst/>
              <a:cxnLst/>
              <a:rect l="l" t="t" r="r" b="b"/>
              <a:pathLst>
                <a:path w="286" h="582" extrusionOk="0">
                  <a:moveTo>
                    <a:pt x="143" y="0"/>
                  </a:moveTo>
                  <a:cubicBezTo>
                    <a:pt x="69" y="0"/>
                    <a:pt x="1" y="131"/>
                    <a:pt x="1" y="291"/>
                  </a:cubicBezTo>
                  <a:cubicBezTo>
                    <a:pt x="1" y="450"/>
                    <a:pt x="64" y="581"/>
                    <a:pt x="143" y="581"/>
                  </a:cubicBezTo>
                  <a:cubicBezTo>
                    <a:pt x="223" y="581"/>
                    <a:pt x="286" y="450"/>
                    <a:pt x="286" y="291"/>
                  </a:cubicBezTo>
                  <a:cubicBezTo>
                    <a:pt x="286"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p:nvPr/>
          </p:nvSpPr>
          <p:spPr>
            <a:xfrm rot="279355">
              <a:off x="1074349" y="1299024"/>
              <a:ext cx="28865" cy="58235"/>
            </a:xfrm>
            <a:custGeom>
              <a:avLst/>
              <a:gdLst/>
              <a:ahLst/>
              <a:cxnLst/>
              <a:rect l="l" t="t" r="r" b="b"/>
              <a:pathLst>
                <a:path w="286" h="577" extrusionOk="0">
                  <a:moveTo>
                    <a:pt x="143" y="1"/>
                  </a:moveTo>
                  <a:cubicBezTo>
                    <a:pt x="69" y="1"/>
                    <a:pt x="1" y="126"/>
                    <a:pt x="1" y="291"/>
                  </a:cubicBezTo>
                  <a:cubicBezTo>
                    <a:pt x="1" y="451"/>
                    <a:pt x="64" y="576"/>
                    <a:pt x="143" y="576"/>
                  </a:cubicBezTo>
                  <a:cubicBezTo>
                    <a:pt x="223" y="576"/>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1"/>
            <p:cNvSpPr/>
            <p:nvPr/>
          </p:nvSpPr>
          <p:spPr>
            <a:xfrm rot="279355">
              <a:off x="1019152" y="1382199"/>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1"/>
            <p:cNvSpPr/>
            <p:nvPr/>
          </p:nvSpPr>
          <p:spPr>
            <a:xfrm rot="279355">
              <a:off x="1450914" y="1505557"/>
              <a:ext cx="28260" cy="58740"/>
            </a:xfrm>
            <a:custGeom>
              <a:avLst/>
              <a:gdLst/>
              <a:ahLst/>
              <a:cxnLst/>
              <a:rect l="l" t="t" r="r" b="b"/>
              <a:pathLst>
                <a:path w="280" h="582" extrusionOk="0">
                  <a:moveTo>
                    <a:pt x="137" y="1"/>
                  </a:moveTo>
                  <a:cubicBezTo>
                    <a:pt x="63" y="1"/>
                    <a:pt x="0" y="132"/>
                    <a:pt x="0" y="291"/>
                  </a:cubicBezTo>
                  <a:cubicBezTo>
                    <a:pt x="0" y="451"/>
                    <a:pt x="63" y="582"/>
                    <a:pt x="137" y="582"/>
                  </a:cubicBezTo>
                  <a:cubicBezTo>
                    <a:pt x="217" y="582"/>
                    <a:pt x="279" y="451"/>
                    <a:pt x="279" y="291"/>
                  </a:cubicBezTo>
                  <a:cubicBezTo>
                    <a:pt x="279"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1"/>
            <p:cNvSpPr/>
            <p:nvPr/>
          </p:nvSpPr>
          <p:spPr>
            <a:xfrm rot="279355">
              <a:off x="1499601" y="1509542"/>
              <a:ext cx="28764" cy="58740"/>
            </a:xfrm>
            <a:custGeom>
              <a:avLst/>
              <a:gdLst/>
              <a:ahLst/>
              <a:cxnLst/>
              <a:rect l="l" t="t" r="r" b="b"/>
              <a:pathLst>
                <a:path w="285" h="582" extrusionOk="0">
                  <a:moveTo>
                    <a:pt x="143" y="1"/>
                  </a:moveTo>
                  <a:cubicBezTo>
                    <a:pt x="63" y="1"/>
                    <a:pt x="0" y="132"/>
                    <a:pt x="0" y="291"/>
                  </a:cubicBezTo>
                  <a:cubicBezTo>
                    <a:pt x="0" y="451"/>
                    <a:pt x="63" y="582"/>
                    <a:pt x="143" y="582"/>
                  </a:cubicBezTo>
                  <a:cubicBezTo>
                    <a:pt x="222" y="582"/>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1"/>
            <p:cNvSpPr/>
            <p:nvPr/>
          </p:nvSpPr>
          <p:spPr>
            <a:xfrm rot="279355">
              <a:off x="1506132" y="1421878"/>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8" y="581"/>
                    <a:pt x="285" y="450"/>
                    <a:pt x="285" y="291"/>
                  </a:cubicBezTo>
                  <a:cubicBezTo>
                    <a:pt x="285"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1"/>
            <p:cNvSpPr/>
            <p:nvPr/>
          </p:nvSpPr>
          <p:spPr>
            <a:xfrm rot="279355">
              <a:off x="1562539" y="1338753"/>
              <a:ext cx="28260" cy="58235"/>
            </a:xfrm>
            <a:custGeom>
              <a:avLst/>
              <a:gdLst/>
              <a:ahLst/>
              <a:cxnLst/>
              <a:rect l="l" t="t" r="r" b="b"/>
              <a:pathLst>
                <a:path w="280" h="577" extrusionOk="0">
                  <a:moveTo>
                    <a:pt x="143" y="1"/>
                  </a:moveTo>
                  <a:cubicBezTo>
                    <a:pt x="63" y="1"/>
                    <a:pt x="0" y="126"/>
                    <a:pt x="0" y="291"/>
                  </a:cubicBezTo>
                  <a:cubicBezTo>
                    <a:pt x="0" y="451"/>
                    <a:pt x="57"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1"/>
            <p:cNvSpPr/>
            <p:nvPr/>
          </p:nvSpPr>
          <p:spPr>
            <a:xfrm rot="279355">
              <a:off x="1513247" y="1334764"/>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8" y="576"/>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rot="279355">
              <a:off x="1457444" y="1417914"/>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3" y="581"/>
                    <a:pt x="285" y="450"/>
                    <a:pt x="285" y="291"/>
                  </a:cubicBezTo>
                  <a:cubicBezTo>
                    <a:pt x="285"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rot="279355">
              <a:off x="1604112" y="1429857"/>
              <a:ext cx="28865" cy="58740"/>
            </a:xfrm>
            <a:custGeom>
              <a:avLst/>
              <a:gdLst/>
              <a:ahLst/>
              <a:cxnLst/>
              <a:rect l="l" t="t" r="r" b="b"/>
              <a:pathLst>
                <a:path w="286" h="582" extrusionOk="0">
                  <a:moveTo>
                    <a:pt x="143" y="0"/>
                  </a:moveTo>
                  <a:cubicBezTo>
                    <a:pt x="63" y="0"/>
                    <a:pt x="0" y="131"/>
                    <a:pt x="0" y="291"/>
                  </a:cubicBezTo>
                  <a:cubicBezTo>
                    <a:pt x="0" y="450"/>
                    <a:pt x="63" y="581"/>
                    <a:pt x="143" y="581"/>
                  </a:cubicBezTo>
                  <a:cubicBezTo>
                    <a:pt x="217"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1"/>
            <p:cNvSpPr/>
            <p:nvPr/>
          </p:nvSpPr>
          <p:spPr>
            <a:xfrm rot="279355">
              <a:off x="1318997" y="1318946"/>
              <a:ext cx="28865" cy="58235"/>
            </a:xfrm>
            <a:custGeom>
              <a:avLst/>
              <a:gdLst/>
              <a:ahLst/>
              <a:cxnLst/>
              <a:rect l="l" t="t" r="r" b="b"/>
              <a:pathLst>
                <a:path w="286" h="577" extrusionOk="0">
                  <a:moveTo>
                    <a:pt x="143" y="1"/>
                  </a:moveTo>
                  <a:cubicBezTo>
                    <a:pt x="63" y="1"/>
                    <a:pt x="1" y="126"/>
                    <a:pt x="1" y="291"/>
                  </a:cubicBezTo>
                  <a:cubicBezTo>
                    <a:pt x="1" y="451"/>
                    <a:pt x="63" y="576"/>
                    <a:pt x="143" y="576"/>
                  </a:cubicBezTo>
                  <a:cubicBezTo>
                    <a:pt x="217" y="576"/>
                    <a:pt x="286" y="451"/>
                    <a:pt x="286" y="291"/>
                  </a:cubicBezTo>
                  <a:cubicBezTo>
                    <a:pt x="286" y="132"/>
                    <a:pt x="21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1"/>
            <p:cNvSpPr/>
            <p:nvPr/>
          </p:nvSpPr>
          <p:spPr>
            <a:xfrm rot="279355">
              <a:off x="1596977" y="1517475"/>
              <a:ext cx="28865" cy="58740"/>
            </a:xfrm>
            <a:custGeom>
              <a:avLst/>
              <a:gdLst/>
              <a:ahLst/>
              <a:cxnLst/>
              <a:rect l="l" t="t" r="r" b="b"/>
              <a:pathLst>
                <a:path w="286" h="582" extrusionOk="0">
                  <a:moveTo>
                    <a:pt x="143" y="1"/>
                  </a:moveTo>
                  <a:cubicBezTo>
                    <a:pt x="63" y="1"/>
                    <a:pt x="0" y="132"/>
                    <a:pt x="0" y="291"/>
                  </a:cubicBezTo>
                  <a:cubicBezTo>
                    <a:pt x="0" y="451"/>
                    <a:pt x="63" y="582"/>
                    <a:pt x="143" y="582"/>
                  </a:cubicBezTo>
                  <a:cubicBezTo>
                    <a:pt x="217" y="582"/>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1"/>
            <p:cNvSpPr/>
            <p:nvPr/>
          </p:nvSpPr>
          <p:spPr>
            <a:xfrm rot="279355">
              <a:off x="1611226" y="1342742"/>
              <a:ext cx="28865" cy="58235"/>
            </a:xfrm>
            <a:custGeom>
              <a:avLst/>
              <a:gdLst/>
              <a:ahLst/>
              <a:cxnLst/>
              <a:rect l="l" t="t" r="r" b="b"/>
              <a:pathLst>
                <a:path w="286" h="577" extrusionOk="0">
                  <a:moveTo>
                    <a:pt x="143" y="1"/>
                  </a:moveTo>
                  <a:cubicBezTo>
                    <a:pt x="63" y="1"/>
                    <a:pt x="0" y="126"/>
                    <a:pt x="0" y="291"/>
                  </a:cubicBezTo>
                  <a:cubicBezTo>
                    <a:pt x="0" y="451"/>
                    <a:pt x="63" y="576"/>
                    <a:pt x="143" y="576"/>
                  </a:cubicBezTo>
                  <a:cubicBezTo>
                    <a:pt x="217"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1"/>
            <p:cNvSpPr/>
            <p:nvPr/>
          </p:nvSpPr>
          <p:spPr>
            <a:xfrm rot="279355">
              <a:off x="1555425" y="1425868"/>
              <a:ext cx="28260" cy="58740"/>
            </a:xfrm>
            <a:custGeom>
              <a:avLst/>
              <a:gdLst/>
              <a:ahLst/>
              <a:cxnLst/>
              <a:rect l="l" t="t" r="r" b="b"/>
              <a:pathLst>
                <a:path w="280" h="582" extrusionOk="0">
                  <a:moveTo>
                    <a:pt x="143" y="0"/>
                  </a:moveTo>
                  <a:cubicBezTo>
                    <a:pt x="63" y="0"/>
                    <a:pt x="0" y="131"/>
                    <a:pt x="0" y="291"/>
                  </a:cubicBezTo>
                  <a:cubicBezTo>
                    <a:pt x="0" y="450"/>
                    <a:pt x="57"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rot="279355">
              <a:off x="1548290" y="1513486"/>
              <a:ext cx="28260" cy="58740"/>
            </a:xfrm>
            <a:custGeom>
              <a:avLst/>
              <a:gdLst/>
              <a:ahLst/>
              <a:cxnLst/>
              <a:rect l="l" t="t" r="r" b="b"/>
              <a:pathLst>
                <a:path w="280" h="582" extrusionOk="0">
                  <a:moveTo>
                    <a:pt x="143" y="1"/>
                  </a:moveTo>
                  <a:cubicBezTo>
                    <a:pt x="69" y="1"/>
                    <a:pt x="0" y="132"/>
                    <a:pt x="0" y="291"/>
                  </a:cubicBezTo>
                  <a:cubicBezTo>
                    <a:pt x="0" y="451"/>
                    <a:pt x="63" y="582"/>
                    <a:pt x="143" y="582"/>
                  </a:cubicBezTo>
                  <a:cubicBezTo>
                    <a:pt x="222" y="582"/>
                    <a:pt x="279" y="451"/>
                    <a:pt x="279" y="291"/>
                  </a:cubicBezTo>
                  <a:cubicBezTo>
                    <a:pt x="279"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rot="279355">
              <a:off x="1353438" y="1497599"/>
              <a:ext cx="27755" cy="58740"/>
            </a:xfrm>
            <a:custGeom>
              <a:avLst/>
              <a:gdLst/>
              <a:ahLst/>
              <a:cxnLst/>
              <a:rect l="l" t="t" r="r" b="b"/>
              <a:pathLst>
                <a:path w="275" h="582" extrusionOk="0">
                  <a:moveTo>
                    <a:pt x="138" y="1"/>
                  </a:moveTo>
                  <a:cubicBezTo>
                    <a:pt x="64" y="1"/>
                    <a:pt x="1" y="132"/>
                    <a:pt x="1" y="291"/>
                  </a:cubicBezTo>
                  <a:cubicBezTo>
                    <a:pt x="1" y="451"/>
                    <a:pt x="64" y="582"/>
                    <a:pt x="138" y="582"/>
                  </a:cubicBezTo>
                  <a:cubicBezTo>
                    <a:pt x="212" y="582"/>
                    <a:pt x="274" y="451"/>
                    <a:pt x="274" y="291"/>
                  </a:cubicBezTo>
                  <a:cubicBezTo>
                    <a:pt x="274" y="132"/>
                    <a:pt x="212"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rot="279355">
              <a:off x="1311883" y="1406061"/>
              <a:ext cx="28865" cy="58740"/>
            </a:xfrm>
            <a:custGeom>
              <a:avLst/>
              <a:gdLst/>
              <a:ahLst/>
              <a:cxnLst/>
              <a:rect l="l" t="t" r="r" b="b"/>
              <a:pathLst>
                <a:path w="286" h="582" extrusionOk="0">
                  <a:moveTo>
                    <a:pt x="143" y="0"/>
                  </a:moveTo>
                  <a:cubicBezTo>
                    <a:pt x="63" y="0"/>
                    <a:pt x="1" y="131"/>
                    <a:pt x="1" y="291"/>
                  </a:cubicBezTo>
                  <a:cubicBezTo>
                    <a:pt x="1" y="450"/>
                    <a:pt x="63" y="581"/>
                    <a:pt x="143" y="581"/>
                  </a:cubicBezTo>
                  <a:cubicBezTo>
                    <a:pt x="217" y="581"/>
                    <a:pt x="286" y="450"/>
                    <a:pt x="286" y="291"/>
                  </a:cubicBezTo>
                  <a:cubicBezTo>
                    <a:pt x="286" y="131"/>
                    <a:pt x="21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rot="279355">
              <a:off x="1367182" y="1322866"/>
              <a:ext cx="28764" cy="58235"/>
            </a:xfrm>
            <a:custGeom>
              <a:avLst/>
              <a:gdLst/>
              <a:ahLst/>
              <a:cxnLst/>
              <a:rect l="l" t="t" r="r" b="b"/>
              <a:pathLst>
                <a:path w="285" h="577" extrusionOk="0">
                  <a:moveTo>
                    <a:pt x="143" y="1"/>
                  </a:moveTo>
                  <a:cubicBezTo>
                    <a:pt x="69" y="1"/>
                    <a:pt x="0" y="126"/>
                    <a:pt x="0" y="291"/>
                  </a:cubicBezTo>
                  <a:cubicBezTo>
                    <a:pt x="0" y="451"/>
                    <a:pt x="63" y="576"/>
                    <a:pt x="143" y="576"/>
                  </a:cubicBezTo>
                  <a:cubicBezTo>
                    <a:pt x="222" y="576"/>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rot="279355">
              <a:off x="1304749" y="1493655"/>
              <a:ext cx="28260" cy="58740"/>
            </a:xfrm>
            <a:custGeom>
              <a:avLst/>
              <a:gdLst/>
              <a:ahLst/>
              <a:cxnLst/>
              <a:rect l="l" t="t" r="r" b="b"/>
              <a:pathLst>
                <a:path w="280" h="582" extrusionOk="0">
                  <a:moveTo>
                    <a:pt x="138" y="1"/>
                  </a:moveTo>
                  <a:cubicBezTo>
                    <a:pt x="58" y="1"/>
                    <a:pt x="1" y="132"/>
                    <a:pt x="1" y="291"/>
                  </a:cubicBezTo>
                  <a:cubicBezTo>
                    <a:pt x="1" y="451"/>
                    <a:pt x="58" y="582"/>
                    <a:pt x="138" y="582"/>
                  </a:cubicBezTo>
                  <a:cubicBezTo>
                    <a:pt x="212" y="582"/>
                    <a:pt x="280" y="451"/>
                    <a:pt x="280" y="291"/>
                  </a:cubicBezTo>
                  <a:cubicBezTo>
                    <a:pt x="280" y="132"/>
                    <a:pt x="217"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rot="279355">
              <a:off x="1402225" y="1501613"/>
              <a:ext cx="28764" cy="58740"/>
            </a:xfrm>
            <a:custGeom>
              <a:avLst/>
              <a:gdLst/>
              <a:ahLst/>
              <a:cxnLst/>
              <a:rect l="l" t="t" r="r" b="b"/>
              <a:pathLst>
                <a:path w="285" h="582" extrusionOk="0">
                  <a:moveTo>
                    <a:pt x="142" y="1"/>
                  </a:moveTo>
                  <a:cubicBezTo>
                    <a:pt x="63" y="1"/>
                    <a:pt x="0" y="132"/>
                    <a:pt x="0" y="291"/>
                  </a:cubicBezTo>
                  <a:cubicBezTo>
                    <a:pt x="0" y="451"/>
                    <a:pt x="63" y="582"/>
                    <a:pt x="142" y="582"/>
                  </a:cubicBezTo>
                  <a:cubicBezTo>
                    <a:pt x="222" y="582"/>
                    <a:pt x="285" y="451"/>
                    <a:pt x="285" y="291"/>
                  </a:cubicBezTo>
                  <a:cubicBezTo>
                    <a:pt x="285" y="132"/>
                    <a:pt x="22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rot="279355">
              <a:off x="1408756" y="1413949"/>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2" y="581"/>
                    <a:pt x="285" y="450"/>
                    <a:pt x="285" y="291"/>
                  </a:cubicBezTo>
                  <a:cubicBezTo>
                    <a:pt x="285" y="131"/>
                    <a:pt x="22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rot="279355">
              <a:off x="1464558" y="1330799"/>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3" y="576"/>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rot="279355">
              <a:off x="1415870" y="1326834"/>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2" y="576"/>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rot="279355">
              <a:off x="1360068" y="1409980"/>
              <a:ext cx="28764" cy="58740"/>
            </a:xfrm>
            <a:custGeom>
              <a:avLst/>
              <a:gdLst/>
              <a:ahLst/>
              <a:cxnLst/>
              <a:rect l="l" t="t" r="r" b="b"/>
              <a:pathLst>
                <a:path w="285" h="582" extrusionOk="0">
                  <a:moveTo>
                    <a:pt x="143" y="0"/>
                  </a:moveTo>
                  <a:cubicBezTo>
                    <a:pt x="69" y="0"/>
                    <a:pt x="0" y="131"/>
                    <a:pt x="0" y="291"/>
                  </a:cubicBezTo>
                  <a:cubicBezTo>
                    <a:pt x="0" y="450"/>
                    <a:pt x="63" y="581"/>
                    <a:pt x="143" y="581"/>
                  </a:cubicBezTo>
                  <a:cubicBezTo>
                    <a:pt x="222" y="581"/>
                    <a:pt x="285" y="450"/>
                    <a:pt x="285" y="291"/>
                  </a:cubicBezTo>
                  <a:cubicBezTo>
                    <a:pt x="285" y="131"/>
                    <a:pt x="22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文字方塊 143">
            <a:extLst>
              <a:ext uri="{FF2B5EF4-FFF2-40B4-BE49-F238E27FC236}">
                <a16:creationId xmlns:a16="http://schemas.microsoft.com/office/drawing/2014/main" id="{443136FF-5F43-4333-BA1A-209BC4DD908C}"/>
              </a:ext>
            </a:extLst>
          </p:cNvPr>
          <p:cNvSpPr txBox="1"/>
          <p:nvPr/>
        </p:nvSpPr>
        <p:spPr>
          <a:xfrm>
            <a:off x="1303433" y="993025"/>
            <a:ext cx="7265254"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E.g. </a:t>
            </a:r>
            <a:r>
              <a:rPr kumimoji="0" lang="zh-TW" altLang="en-US"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紐西蘭：「核心給付」</a:t>
            </a:r>
            <a:br>
              <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br>
            <a:r>
              <a:rPr kumimoji="0" lang="zh-TW" altLang="en-US"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　   荷蘭：「必要性」、「有效性」、「效率」、「個人責任」</a:t>
            </a:r>
            <a:endPar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New</a:t>
            </a:r>
            <a:r>
              <a:rPr kumimoji="0" lang="zh-TW" altLang="en-US"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a:t>
            </a:r>
            <a:endPar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　清楚定義 國家應負責的健康服務給付範圍 有其必要性。</a:t>
            </a:r>
            <a:endPar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altLang="en-US"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t>　健康照護三大特性：「基本重要性」、「資訊不對稱」、「不確定性」　　　</a:t>
            </a:r>
            <a:br>
              <a:rPr kumimoji="0" lang="en-US" altLang="zh-TW" sz="2000" b="0" i="0" u="none" strike="noStrike" kern="0" cap="none" spc="0" normalizeH="0" baseline="0" noProof="0" dirty="0">
                <a:ln>
                  <a:noFill/>
                </a:ln>
                <a:solidFill>
                  <a:srgbClr val="00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rPr>
            </a:br>
            <a:endParaRPr kumimoji="0" lang="en-US" altLang="zh-TW" sz="2000" b="0" i="0" u="none" strike="noStrike" kern="0" cap="none" spc="0" normalizeH="0" baseline="0" noProof="0" dirty="0">
              <a:ln>
                <a:noFill/>
              </a:ln>
              <a:solidFill>
                <a:srgbClr val="FF0000"/>
              </a:solidFill>
              <a:effectLst/>
              <a:uLnTx/>
              <a:uFillTx/>
              <a:latin typeface="SetoFont" panose="02000600000000000000" pitchFamily="2" charset="-120"/>
              <a:ea typeface="SetoFont" panose="02000600000000000000" pitchFamily="2" charset="-120"/>
              <a:cs typeface="SetoFont" panose="02000600000000000000" pitchFamily="2" charset="-120"/>
              <a:sym typeface="Arial"/>
            </a:endParaRPr>
          </a:p>
        </p:txBody>
      </p:sp>
      <p:sp>
        <p:nvSpPr>
          <p:cNvPr id="146" name="文字方塊 145">
            <a:extLst>
              <a:ext uri="{FF2B5EF4-FFF2-40B4-BE49-F238E27FC236}">
                <a16:creationId xmlns:a16="http://schemas.microsoft.com/office/drawing/2014/main" id="{CA6BCA8C-C477-4584-A899-3E8A93941A3E}"/>
              </a:ext>
            </a:extLst>
          </p:cNvPr>
          <p:cNvSpPr txBox="1"/>
          <p:nvPr/>
        </p:nvSpPr>
        <p:spPr>
          <a:xfrm>
            <a:off x="2386352" y="3405374"/>
            <a:ext cx="6488004" cy="1323439"/>
          </a:xfrm>
          <a:prstGeom prst="rect">
            <a:avLst/>
          </a:prstGeom>
          <a:noFill/>
        </p:spPr>
        <p:txBody>
          <a:bodyPr wrap="square">
            <a:spAutoFit/>
          </a:bodyPr>
          <a:lstStyle/>
          <a:p>
            <a:r>
              <a:rPr lang="zh-TW" altLang="en-US" sz="20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哪些項目應被分配 </a:t>
            </a:r>
            <a:r>
              <a:rPr lang="zh-TW" altLang="en-US" sz="2000" dirty="0">
                <a:latin typeface="SetoFont" panose="02000600000000000000" pitchFamily="2" charset="-120"/>
                <a:ea typeface="SetoFont" panose="02000600000000000000" pitchFamily="2" charset="-120"/>
                <a:cs typeface="SetoFont" panose="02000600000000000000" pitchFamily="2" charset="-120"/>
              </a:rPr>
              <a:t>重於 定義項目間的優先順序。</a:t>
            </a:r>
            <a:endParaRPr lang="en-US" altLang="zh-TW" sz="2000" dirty="0">
              <a:latin typeface="SetoFont" panose="02000600000000000000" pitchFamily="2" charset="-120"/>
              <a:ea typeface="SetoFont" panose="02000600000000000000" pitchFamily="2" charset="-120"/>
              <a:cs typeface="SetoFont" panose="02000600000000000000" pitchFamily="2" charset="-120"/>
            </a:endParaRPr>
          </a:p>
          <a:p>
            <a:br>
              <a:rPr lang="en-US" altLang="zh-TW" sz="2000" dirty="0">
                <a:latin typeface="SetoFont" panose="02000600000000000000" pitchFamily="2" charset="-120"/>
                <a:ea typeface="SetoFont" panose="02000600000000000000" pitchFamily="2" charset="-120"/>
                <a:cs typeface="SetoFont" panose="02000600000000000000" pitchFamily="2" charset="-120"/>
              </a:rPr>
            </a:br>
            <a:r>
              <a:rPr lang="en-US" altLang="zh-TW" sz="2000" dirty="0" err="1">
                <a:latin typeface="SetoFont" panose="02000600000000000000" pitchFamily="2" charset="-120"/>
                <a:ea typeface="SetoFont" panose="02000600000000000000" pitchFamily="2" charset="-120"/>
                <a:cs typeface="SetoFont" panose="02000600000000000000" pitchFamily="2" charset="-120"/>
              </a:rPr>
              <a:t>Kelin</a:t>
            </a:r>
            <a:r>
              <a:rPr lang="zh-TW" altLang="en-US" sz="2000" dirty="0">
                <a:latin typeface="SetoFont" panose="02000600000000000000" pitchFamily="2" charset="-120"/>
                <a:ea typeface="SetoFont" panose="02000600000000000000" pitchFamily="2" charset="-120"/>
                <a:cs typeface="SetoFont" panose="02000600000000000000" pitchFamily="2" charset="-120"/>
              </a:rPr>
              <a:t>：與其定義標準的給付範圍，不如讓醫療專業人員做分配的決定，把焦點放在要求專業的課責。</a:t>
            </a:r>
          </a:p>
        </p:txBody>
      </p:sp>
      <p:sp>
        <p:nvSpPr>
          <p:cNvPr id="150" name="文字方塊 149">
            <a:extLst>
              <a:ext uri="{FF2B5EF4-FFF2-40B4-BE49-F238E27FC236}">
                <a16:creationId xmlns:a16="http://schemas.microsoft.com/office/drawing/2014/main" id="{04DEF977-E015-4F2D-9CC9-9B7FDA78FCE6}"/>
              </a:ext>
            </a:extLst>
          </p:cNvPr>
          <p:cNvSpPr txBox="1"/>
          <p:nvPr/>
        </p:nvSpPr>
        <p:spPr>
          <a:xfrm>
            <a:off x="2091857" y="250973"/>
            <a:ext cx="6168176" cy="584775"/>
          </a:xfrm>
          <a:prstGeom prst="rect">
            <a:avLst/>
          </a:prstGeom>
          <a:noFill/>
        </p:spPr>
        <p:txBody>
          <a:bodyPr wrap="square">
            <a:spAutoFit/>
          </a:bodyPr>
          <a:lstStyle/>
          <a:p>
            <a:r>
              <a:rPr kumimoji="0" lang="zh-TW" altLang="en-US" sz="3200" b="0" i="0" u="none" strike="noStrike" kern="0" cap="none" spc="0" normalizeH="0" baseline="0" noProof="0" dirty="0">
                <a:ln>
                  <a:noFill/>
                </a:ln>
                <a:solidFill>
                  <a:srgbClr val="4F493D"/>
                </a:solidFill>
                <a:effectLst/>
                <a:uLnTx/>
                <a:uFillTx/>
                <a:latin typeface="SetoFont" panose="02000600000000000000" pitchFamily="2" charset="-120"/>
                <a:ea typeface="SetoFont" panose="02000600000000000000" pitchFamily="2" charset="-120"/>
                <a:cs typeface="SetoFont" panose="02000600000000000000" pitchFamily="2" charset="-120"/>
                <a:sym typeface="Grand Hotel"/>
              </a:rPr>
              <a:t>國家是否應訂定 </a:t>
            </a:r>
            <a:r>
              <a:rPr kumimoji="0" lang="zh-TW" altLang="en-US" sz="3200" b="1" i="0" u="none" strike="noStrike" kern="0" cap="none" spc="0" normalizeH="0" baseline="0" noProof="0" dirty="0">
                <a:ln>
                  <a:noFill/>
                </a:ln>
                <a:solidFill>
                  <a:srgbClr val="FF0000"/>
                </a:solidFill>
                <a:effectLst/>
                <a:uLnTx/>
                <a:uFillTx/>
                <a:latin typeface="SetoFont" panose="02000600000000000000" pitchFamily="2" charset="-120"/>
                <a:ea typeface="SetoFont" panose="02000600000000000000" pitchFamily="2" charset="-120"/>
                <a:cs typeface="SetoFont" panose="02000600000000000000" pitchFamily="2" charset="-120"/>
                <a:sym typeface="Grand Hotel"/>
              </a:rPr>
              <a:t>標準的給付範圍</a:t>
            </a:r>
            <a:endParaRPr lang="zh-TW" altLang="en-US" dirty="0"/>
          </a:p>
        </p:txBody>
      </p:sp>
    </p:spTree>
    <p:extLst>
      <p:ext uri="{BB962C8B-B14F-4D97-AF65-F5344CB8AC3E}">
        <p14:creationId xmlns:p14="http://schemas.microsoft.com/office/powerpoint/2010/main" val="2087415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grpSp>
        <p:nvGrpSpPr>
          <p:cNvPr id="1154" name="Google Shape;1154;p49"/>
          <p:cNvGrpSpPr/>
          <p:nvPr/>
        </p:nvGrpSpPr>
        <p:grpSpPr>
          <a:xfrm>
            <a:off x="998188" y="279231"/>
            <a:ext cx="6650734" cy="1097364"/>
            <a:chOff x="2607325" y="351650"/>
            <a:chExt cx="3838046" cy="1017677"/>
          </a:xfrm>
        </p:grpSpPr>
        <p:sp>
          <p:nvSpPr>
            <p:cNvPr id="1155" name="Google Shape;1155;p49"/>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9"/>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49"/>
          <p:cNvGrpSpPr/>
          <p:nvPr/>
        </p:nvGrpSpPr>
        <p:grpSpPr>
          <a:xfrm flipH="1">
            <a:off x="3508755" y="139049"/>
            <a:ext cx="1063245" cy="394644"/>
            <a:chOff x="3898153" y="138076"/>
            <a:chExt cx="1301880" cy="483218"/>
          </a:xfrm>
        </p:grpSpPr>
        <p:sp>
          <p:nvSpPr>
            <p:cNvPr id="1159" name="Google Shape;1159;p49"/>
            <p:cNvSpPr/>
            <p:nvPr/>
          </p:nvSpPr>
          <p:spPr>
            <a:xfrm rot="21193535">
              <a:off x="3898153" y="206995"/>
              <a:ext cx="1287909" cy="344460"/>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49"/>
            <p:cNvSpPr/>
            <p:nvPr/>
          </p:nvSpPr>
          <p:spPr>
            <a:xfrm rot="-406465">
              <a:off x="4700237" y="440303"/>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9"/>
            <p:cNvSpPr/>
            <p:nvPr/>
          </p:nvSpPr>
          <p:spPr>
            <a:xfrm rot="-406465">
              <a:off x="4683996" y="303586"/>
              <a:ext cx="50951"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9"/>
            <p:cNvSpPr/>
            <p:nvPr/>
          </p:nvSpPr>
          <p:spPr>
            <a:xfrm rot="-406465">
              <a:off x="4615011" y="311808"/>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9"/>
            <p:cNvSpPr/>
            <p:nvPr/>
          </p:nvSpPr>
          <p:spPr>
            <a:xfrm rot="-406465">
              <a:off x="4662137" y="288574"/>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9"/>
            <p:cNvSpPr/>
            <p:nvPr/>
          </p:nvSpPr>
          <p:spPr>
            <a:xfrm rot="-406465">
              <a:off x="4669485" y="188544"/>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9"/>
            <p:cNvSpPr/>
            <p:nvPr/>
          </p:nvSpPr>
          <p:spPr>
            <a:xfrm rot="-406465">
              <a:off x="4631251" y="448525"/>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9"/>
            <p:cNvSpPr/>
            <p:nvPr/>
          </p:nvSpPr>
          <p:spPr>
            <a:xfrm rot="-406465">
              <a:off x="4623328" y="381605"/>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9"/>
            <p:cNvSpPr/>
            <p:nvPr/>
          </p:nvSpPr>
          <p:spPr>
            <a:xfrm rot="-406465">
              <a:off x="4613571" y="195190"/>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9"/>
            <p:cNvSpPr/>
            <p:nvPr/>
          </p:nvSpPr>
          <p:spPr>
            <a:xfrm rot="-406465">
              <a:off x="4678228" y="424035"/>
              <a:ext cx="19190"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9"/>
            <p:cNvSpPr/>
            <p:nvPr/>
          </p:nvSpPr>
          <p:spPr>
            <a:xfrm rot="-406465">
              <a:off x="4676075" y="236693"/>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9"/>
            <p:cNvSpPr/>
            <p:nvPr/>
          </p:nvSpPr>
          <p:spPr>
            <a:xfrm rot="-406465">
              <a:off x="4748903" y="228046"/>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9"/>
            <p:cNvSpPr/>
            <p:nvPr/>
          </p:nvSpPr>
          <p:spPr>
            <a:xfrm rot="-406465">
              <a:off x="4765143" y="364763"/>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9"/>
            <p:cNvSpPr/>
            <p:nvPr/>
          </p:nvSpPr>
          <p:spPr>
            <a:xfrm rot="-406465">
              <a:off x="4756825" y="294966"/>
              <a:ext cx="50430"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9"/>
            <p:cNvSpPr/>
            <p:nvPr/>
          </p:nvSpPr>
          <p:spPr>
            <a:xfrm rot="-406465">
              <a:off x="4692315" y="373410"/>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9"/>
            <p:cNvSpPr/>
            <p:nvPr/>
          </p:nvSpPr>
          <p:spPr>
            <a:xfrm rot="-406465">
              <a:off x="4754867" y="178379"/>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9"/>
            <p:cNvSpPr/>
            <p:nvPr/>
          </p:nvSpPr>
          <p:spPr>
            <a:xfrm rot="-406465">
              <a:off x="4724429" y="205501"/>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9"/>
            <p:cNvSpPr/>
            <p:nvPr/>
          </p:nvSpPr>
          <p:spPr>
            <a:xfrm rot="-40646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9"/>
            <p:cNvSpPr/>
            <p:nvPr/>
          </p:nvSpPr>
          <p:spPr>
            <a:xfrm rot="-40646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9"/>
            <p:cNvSpPr/>
            <p:nvPr/>
          </p:nvSpPr>
          <p:spPr>
            <a:xfrm rot="-406465">
              <a:off x="4607088" y="244888"/>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9"/>
            <p:cNvSpPr/>
            <p:nvPr/>
          </p:nvSpPr>
          <p:spPr>
            <a:xfrm rot="-406465">
              <a:off x="4489509" y="465336"/>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9"/>
            <p:cNvSpPr/>
            <p:nvPr/>
          </p:nvSpPr>
          <p:spPr>
            <a:xfrm rot="-406465">
              <a:off x="4481586" y="398416"/>
              <a:ext cx="50951" cy="4626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9"/>
            <p:cNvSpPr/>
            <p:nvPr/>
          </p:nvSpPr>
          <p:spPr>
            <a:xfrm rot="-40646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9"/>
            <p:cNvSpPr/>
            <p:nvPr/>
          </p:nvSpPr>
          <p:spPr>
            <a:xfrm rot="-40646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9"/>
            <p:cNvSpPr/>
            <p:nvPr/>
          </p:nvSpPr>
          <p:spPr>
            <a:xfrm rot="-406465">
              <a:off x="4471755" y="212006"/>
              <a:ext cx="37414" cy="24843"/>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9"/>
            <p:cNvSpPr/>
            <p:nvPr/>
          </p:nvSpPr>
          <p:spPr>
            <a:xfrm rot="-406465">
              <a:off x="4458804" y="386337"/>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9"/>
            <p:cNvSpPr/>
            <p:nvPr/>
          </p:nvSpPr>
          <p:spPr>
            <a:xfrm rot="-406465">
              <a:off x="4820043" y="407194"/>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9"/>
            <p:cNvSpPr/>
            <p:nvPr/>
          </p:nvSpPr>
          <p:spPr>
            <a:xfrm rot="-406465">
              <a:off x="4465346" y="261699"/>
              <a:ext cx="50951" cy="4626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9"/>
            <p:cNvSpPr/>
            <p:nvPr/>
          </p:nvSpPr>
          <p:spPr>
            <a:xfrm rot="-406465">
              <a:off x="4473269" y="328619"/>
              <a:ext cx="50951"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9"/>
            <p:cNvSpPr/>
            <p:nvPr/>
          </p:nvSpPr>
          <p:spPr>
            <a:xfrm rot="-40646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9"/>
            <p:cNvSpPr/>
            <p:nvPr/>
          </p:nvSpPr>
          <p:spPr>
            <a:xfrm rot="-40646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9"/>
            <p:cNvSpPr/>
            <p:nvPr/>
          </p:nvSpPr>
          <p:spPr>
            <a:xfrm rot="-406465">
              <a:off x="4551018" y="390195"/>
              <a:ext cx="50505" cy="4626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9"/>
            <p:cNvSpPr/>
            <p:nvPr/>
          </p:nvSpPr>
          <p:spPr>
            <a:xfrm rot="-40646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9"/>
            <p:cNvSpPr/>
            <p:nvPr/>
          </p:nvSpPr>
          <p:spPr>
            <a:xfrm rot="-40646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9"/>
            <p:cNvSpPr/>
            <p:nvPr/>
          </p:nvSpPr>
          <p:spPr>
            <a:xfrm rot="-406465">
              <a:off x="4534777" y="253478"/>
              <a:ext cx="50505" cy="4626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9"/>
            <p:cNvSpPr/>
            <p:nvPr/>
          </p:nvSpPr>
          <p:spPr>
            <a:xfrm rot="-40646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9"/>
            <p:cNvSpPr/>
            <p:nvPr/>
          </p:nvSpPr>
          <p:spPr>
            <a:xfrm rot="-406465">
              <a:off x="4527744" y="205386"/>
              <a:ext cx="36893" cy="24843"/>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9"/>
            <p:cNvSpPr/>
            <p:nvPr/>
          </p:nvSpPr>
          <p:spPr>
            <a:xfrm rot="-40646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9"/>
            <p:cNvSpPr/>
            <p:nvPr/>
          </p:nvSpPr>
          <p:spPr>
            <a:xfrm rot="-406465">
              <a:off x="4520841" y="305390"/>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9"/>
            <p:cNvSpPr/>
            <p:nvPr/>
          </p:nvSpPr>
          <p:spPr>
            <a:xfrm rot="-406465">
              <a:off x="5056178" y="398052"/>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9"/>
            <p:cNvSpPr/>
            <p:nvPr/>
          </p:nvSpPr>
          <p:spPr>
            <a:xfrm rot="-406465">
              <a:off x="5039937" y="261335"/>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9"/>
            <p:cNvSpPr/>
            <p:nvPr/>
          </p:nvSpPr>
          <p:spPr>
            <a:xfrm rot="-406465">
              <a:off x="5032014" y="194415"/>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9"/>
            <p:cNvSpPr/>
            <p:nvPr/>
          </p:nvSpPr>
          <p:spPr>
            <a:xfrm rot="-406465">
              <a:off x="5048255" y="331132"/>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9"/>
            <p:cNvSpPr/>
            <p:nvPr/>
          </p:nvSpPr>
          <p:spPr>
            <a:xfrm rot="-40646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9"/>
            <p:cNvSpPr/>
            <p:nvPr/>
          </p:nvSpPr>
          <p:spPr>
            <a:xfrm rot="-406465">
              <a:off x="4975870" y="339726"/>
              <a:ext cx="50505" cy="4626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9"/>
            <p:cNvSpPr/>
            <p:nvPr/>
          </p:nvSpPr>
          <p:spPr>
            <a:xfrm rot="-406465">
              <a:off x="5025026" y="319049"/>
              <a:ext cx="22537"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9"/>
            <p:cNvSpPr/>
            <p:nvPr/>
          </p:nvSpPr>
          <p:spPr>
            <a:xfrm rot="-40646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9"/>
            <p:cNvSpPr/>
            <p:nvPr/>
          </p:nvSpPr>
          <p:spPr>
            <a:xfrm rot="-406465">
              <a:off x="5038424" y="144722"/>
              <a:ext cx="36893" cy="24843"/>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rot="-40646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rot="-406465">
              <a:off x="5117240" y="322911"/>
              <a:ext cx="50877" cy="4626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9"/>
            <p:cNvSpPr/>
            <p:nvPr/>
          </p:nvSpPr>
          <p:spPr>
            <a:xfrm rot="-40646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9"/>
            <p:cNvSpPr/>
            <p:nvPr/>
          </p:nvSpPr>
          <p:spPr>
            <a:xfrm rot="-406465">
              <a:off x="5125163" y="389831"/>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rot="-406465">
              <a:off x="5149312"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9"/>
            <p:cNvSpPr/>
            <p:nvPr/>
          </p:nvSpPr>
          <p:spPr>
            <a:xfrm rot="-40646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9"/>
            <p:cNvSpPr/>
            <p:nvPr/>
          </p:nvSpPr>
          <p:spPr>
            <a:xfrm rot="-40646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9"/>
            <p:cNvSpPr/>
            <p:nvPr/>
          </p:nvSpPr>
          <p:spPr>
            <a:xfrm rot="-406465">
              <a:off x="5094337" y="138076"/>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9"/>
            <p:cNvSpPr/>
            <p:nvPr/>
          </p:nvSpPr>
          <p:spPr>
            <a:xfrm rot="-406465">
              <a:off x="5101000" y="186194"/>
              <a:ext cx="50877" cy="4626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9"/>
            <p:cNvSpPr/>
            <p:nvPr/>
          </p:nvSpPr>
          <p:spPr>
            <a:xfrm rot="-406465">
              <a:off x="4811225" y="171706"/>
              <a:ext cx="36967" cy="24843"/>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rot="-406465">
              <a:off x="4890198" y="211231"/>
              <a:ext cx="50951" cy="4626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9"/>
            <p:cNvSpPr/>
            <p:nvPr/>
          </p:nvSpPr>
          <p:spPr>
            <a:xfrm rot="-40646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9"/>
            <p:cNvSpPr/>
            <p:nvPr/>
          </p:nvSpPr>
          <p:spPr>
            <a:xfrm rot="-40646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9"/>
            <p:cNvSpPr/>
            <p:nvPr/>
          </p:nvSpPr>
          <p:spPr>
            <a:xfrm rot="-40646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9"/>
            <p:cNvSpPr/>
            <p:nvPr/>
          </p:nvSpPr>
          <p:spPr>
            <a:xfrm rot="-406465">
              <a:off x="4834130" y="356568"/>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9"/>
            <p:cNvSpPr/>
            <p:nvPr/>
          </p:nvSpPr>
          <p:spPr>
            <a:xfrm rot="-40646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9"/>
            <p:cNvSpPr/>
            <p:nvPr/>
          </p:nvSpPr>
          <p:spPr>
            <a:xfrm rot="-406465">
              <a:off x="4817889" y="219851"/>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9"/>
            <p:cNvSpPr/>
            <p:nvPr/>
          </p:nvSpPr>
          <p:spPr>
            <a:xfrm rot="-406465">
              <a:off x="4825812" y="286771"/>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9"/>
            <p:cNvSpPr/>
            <p:nvPr/>
          </p:nvSpPr>
          <p:spPr>
            <a:xfrm rot="-406465">
              <a:off x="4842053" y="423488"/>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9"/>
            <p:cNvSpPr/>
            <p:nvPr/>
          </p:nvSpPr>
          <p:spPr>
            <a:xfrm rot="-40646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9"/>
            <p:cNvSpPr/>
            <p:nvPr/>
          </p:nvSpPr>
          <p:spPr>
            <a:xfrm rot="-40646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9"/>
            <p:cNvSpPr/>
            <p:nvPr/>
          </p:nvSpPr>
          <p:spPr>
            <a:xfrm rot="-406465">
              <a:off x="4952597" y="154917"/>
              <a:ext cx="36893" cy="24843"/>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9"/>
            <p:cNvSpPr/>
            <p:nvPr/>
          </p:nvSpPr>
          <p:spPr>
            <a:xfrm rot="-40646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9"/>
            <p:cNvSpPr/>
            <p:nvPr/>
          </p:nvSpPr>
          <p:spPr>
            <a:xfrm rot="-406465">
              <a:off x="4959630" y="203010"/>
              <a:ext cx="50505" cy="4626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9"/>
            <p:cNvSpPr/>
            <p:nvPr/>
          </p:nvSpPr>
          <p:spPr>
            <a:xfrm rot="-406465">
              <a:off x="4896608" y="161537"/>
              <a:ext cx="37414" cy="24843"/>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9"/>
            <p:cNvSpPr/>
            <p:nvPr/>
          </p:nvSpPr>
          <p:spPr>
            <a:xfrm rot="-406465">
              <a:off x="4914362" y="414867"/>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9"/>
            <p:cNvSpPr/>
            <p:nvPr/>
          </p:nvSpPr>
          <p:spPr>
            <a:xfrm rot="-406465">
              <a:off x="4898121" y="278151"/>
              <a:ext cx="50951"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9"/>
            <p:cNvSpPr/>
            <p:nvPr/>
          </p:nvSpPr>
          <p:spPr>
            <a:xfrm rot="-406465">
              <a:off x="4906439" y="347948"/>
              <a:ext cx="50951" cy="4626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9"/>
            <p:cNvSpPr/>
            <p:nvPr/>
          </p:nvSpPr>
          <p:spPr>
            <a:xfrm rot="-406465">
              <a:off x="4773066" y="431683"/>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9"/>
            <p:cNvSpPr/>
            <p:nvPr/>
          </p:nvSpPr>
          <p:spPr>
            <a:xfrm rot="-40646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rot="-40646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rot="-406465">
              <a:off x="3961520" y="272643"/>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rot="-406465">
              <a:off x="3905607" y="279289"/>
              <a:ext cx="36893" cy="24843"/>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rot="-406465">
              <a:off x="3968110" y="320792"/>
              <a:ext cx="50505" cy="4626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9"/>
            <p:cNvSpPr/>
            <p:nvPr/>
          </p:nvSpPr>
          <p:spPr>
            <a:xfrm rot="-406465">
              <a:off x="3907046" y="3959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9"/>
            <p:cNvSpPr/>
            <p:nvPr/>
          </p:nvSpPr>
          <p:spPr>
            <a:xfrm rot="-406465">
              <a:off x="3899123" y="328987"/>
              <a:ext cx="50505" cy="4626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rot="-406465">
              <a:off x="3915364" y="465704"/>
              <a:ext cx="50505" cy="4626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rot="-406465">
              <a:off x="4056734" y="448888"/>
              <a:ext cx="50877" cy="4626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rot="-406465">
              <a:off x="4048416"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9"/>
            <p:cNvSpPr/>
            <p:nvPr/>
          </p:nvSpPr>
          <p:spPr>
            <a:xfrm rot="-406465">
              <a:off x="4040493" y="312172"/>
              <a:ext cx="50877" cy="4626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9"/>
            <p:cNvSpPr/>
            <p:nvPr/>
          </p:nvSpPr>
          <p:spPr>
            <a:xfrm rot="-406465">
              <a:off x="3947835" y="601509"/>
              <a:ext cx="31835" cy="19785"/>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rot="-40646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9"/>
            <p:cNvSpPr/>
            <p:nvPr/>
          </p:nvSpPr>
          <p:spPr>
            <a:xfrm rot="-40646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9"/>
            <p:cNvSpPr/>
            <p:nvPr/>
          </p:nvSpPr>
          <p:spPr>
            <a:xfrm rot="-40646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9"/>
            <p:cNvSpPr/>
            <p:nvPr/>
          </p:nvSpPr>
          <p:spPr>
            <a:xfrm rot="-406465">
              <a:off x="3984351" y="457509"/>
              <a:ext cx="50505" cy="4626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9"/>
            <p:cNvSpPr/>
            <p:nvPr/>
          </p:nvSpPr>
          <p:spPr>
            <a:xfrm rot="-406465">
              <a:off x="3992274" y="524429"/>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9"/>
            <p:cNvSpPr/>
            <p:nvPr/>
          </p:nvSpPr>
          <p:spPr>
            <a:xfrm rot="-406465">
              <a:off x="4016465" y="2896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9"/>
            <p:cNvSpPr/>
            <p:nvPr/>
          </p:nvSpPr>
          <p:spPr>
            <a:xfrm rot="-406465">
              <a:off x="4409277" y="407036"/>
              <a:ext cx="50430" cy="4626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9"/>
            <p:cNvSpPr/>
            <p:nvPr/>
          </p:nvSpPr>
          <p:spPr>
            <a:xfrm rot="-406465">
              <a:off x="3923287" y="5326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9"/>
            <p:cNvSpPr/>
            <p:nvPr/>
          </p:nvSpPr>
          <p:spPr>
            <a:xfrm rot="-40646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9"/>
            <p:cNvSpPr/>
            <p:nvPr/>
          </p:nvSpPr>
          <p:spPr>
            <a:xfrm rot="-406465">
              <a:off x="4849486" y="494789"/>
              <a:ext cx="27595"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9"/>
            <p:cNvSpPr/>
            <p:nvPr/>
          </p:nvSpPr>
          <p:spPr>
            <a:xfrm rot="-406465">
              <a:off x="3999093" y="595393"/>
              <a:ext cx="32281" cy="19785"/>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9"/>
            <p:cNvSpPr/>
            <p:nvPr/>
          </p:nvSpPr>
          <p:spPr>
            <a:xfrm rot="-406465">
              <a:off x="4708161" y="511554"/>
              <a:ext cx="28042" cy="16661"/>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9"/>
            <p:cNvSpPr/>
            <p:nvPr/>
          </p:nvSpPr>
          <p:spPr>
            <a:xfrm rot="-406465">
              <a:off x="4943261" y="483596"/>
              <a:ext cx="27223"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9"/>
            <p:cNvSpPr/>
            <p:nvPr/>
          </p:nvSpPr>
          <p:spPr>
            <a:xfrm rot="-406465">
              <a:off x="4991172"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9"/>
            <p:cNvSpPr/>
            <p:nvPr/>
          </p:nvSpPr>
          <p:spPr>
            <a:xfrm rot="-40646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9"/>
            <p:cNvSpPr/>
            <p:nvPr/>
          </p:nvSpPr>
          <p:spPr>
            <a:xfrm rot="-406465">
              <a:off x="5132967" y="461111"/>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9"/>
            <p:cNvSpPr/>
            <p:nvPr/>
          </p:nvSpPr>
          <p:spPr>
            <a:xfrm rot="-40646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9"/>
            <p:cNvSpPr/>
            <p:nvPr/>
          </p:nvSpPr>
          <p:spPr>
            <a:xfrm rot="-406465">
              <a:off x="4658968" y="517371"/>
              <a:ext cx="28488" cy="16661"/>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9"/>
            <p:cNvSpPr/>
            <p:nvPr/>
          </p:nvSpPr>
          <p:spPr>
            <a:xfrm rot="-40646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9"/>
            <p:cNvSpPr/>
            <p:nvPr/>
          </p:nvSpPr>
          <p:spPr>
            <a:xfrm rot="-40646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9"/>
            <p:cNvSpPr/>
            <p:nvPr/>
          </p:nvSpPr>
          <p:spPr>
            <a:xfrm rot="-406465">
              <a:off x="4232132" y="567808"/>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9"/>
            <p:cNvSpPr/>
            <p:nvPr/>
          </p:nvSpPr>
          <p:spPr>
            <a:xfrm rot="-40646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9"/>
            <p:cNvSpPr/>
            <p:nvPr/>
          </p:nvSpPr>
          <p:spPr>
            <a:xfrm rot="-406465">
              <a:off x="4283024" y="561789"/>
              <a:ext cx="30124"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9"/>
            <p:cNvSpPr/>
            <p:nvPr/>
          </p:nvSpPr>
          <p:spPr>
            <a:xfrm rot="-406465">
              <a:off x="4374662" y="550923"/>
              <a:ext cx="29752"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9"/>
            <p:cNvSpPr/>
            <p:nvPr/>
          </p:nvSpPr>
          <p:spPr>
            <a:xfrm rot="-40646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9"/>
            <p:cNvSpPr/>
            <p:nvPr/>
          </p:nvSpPr>
          <p:spPr>
            <a:xfrm rot="-406465">
              <a:off x="4424727" y="545124"/>
              <a:ext cx="29752"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9"/>
            <p:cNvSpPr/>
            <p:nvPr/>
          </p:nvSpPr>
          <p:spPr>
            <a:xfrm rot="-406465">
              <a:off x="3976033" y="387712"/>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9"/>
            <p:cNvSpPr/>
            <p:nvPr/>
          </p:nvSpPr>
          <p:spPr>
            <a:xfrm rot="-406465">
              <a:off x="4324050" y="278514"/>
              <a:ext cx="50430" cy="4626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9"/>
            <p:cNvSpPr/>
            <p:nvPr/>
          </p:nvSpPr>
          <p:spPr>
            <a:xfrm rot="-40646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9"/>
            <p:cNvSpPr/>
            <p:nvPr/>
          </p:nvSpPr>
          <p:spPr>
            <a:xfrm rot="-406465">
              <a:off x="4348214" y="482151"/>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9"/>
            <p:cNvSpPr/>
            <p:nvPr/>
          </p:nvSpPr>
          <p:spPr>
            <a:xfrm rot="-40646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9"/>
            <p:cNvSpPr/>
            <p:nvPr/>
          </p:nvSpPr>
          <p:spPr>
            <a:xfrm rot="-406465">
              <a:off x="4331973" y="345434"/>
              <a:ext cx="50430"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9"/>
            <p:cNvSpPr/>
            <p:nvPr/>
          </p:nvSpPr>
          <p:spPr>
            <a:xfrm rot="-406465">
              <a:off x="4275384" y="490771"/>
              <a:ext cx="50951"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9"/>
            <p:cNvSpPr/>
            <p:nvPr/>
          </p:nvSpPr>
          <p:spPr>
            <a:xfrm rot="-406465">
              <a:off x="4259144" y="354055"/>
              <a:ext cx="50951"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9"/>
            <p:cNvSpPr/>
            <p:nvPr/>
          </p:nvSpPr>
          <p:spPr>
            <a:xfrm rot="-406465">
              <a:off x="4267461" y="423852"/>
              <a:ext cx="50951" cy="4626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9"/>
            <p:cNvSpPr/>
            <p:nvPr/>
          </p:nvSpPr>
          <p:spPr>
            <a:xfrm rot="-40646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9"/>
            <p:cNvSpPr/>
            <p:nvPr/>
          </p:nvSpPr>
          <p:spPr>
            <a:xfrm rot="-406465">
              <a:off x="4400960" y="337239"/>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9"/>
            <p:cNvSpPr/>
            <p:nvPr/>
          </p:nvSpPr>
          <p:spPr>
            <a:xfrm rot="-406465">
              <a:off x="4393037" y="270320"/>
              <a:ext cx="50430" cy="4626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9"/>
            <p:cNvSpPr/>
            <p:nvPr/>
          </p:nvSpPr>
          <p:spPr>
            <a:xfrm rot="-406465">
              <a:off x="4251221" y="287135"/>
              <a:ext cx="50951" cy="4626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9"/>
            <p:cNvSpPr/>
            <p:nvPr/>
          </p:nvSpPr>
          <p:spPr>
            <a:xfrm rot="-406465">
              <a:off x="4386373" y="222175"/>
              <a:ext cx="36967" cy="24843"/>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9"/>
            <p:cNvSpPr/>
            <p:nvPr/>
          </p:nvSpPr>
          <p:spPr>
            <a:xfrm rot="-406465">
              <a:off x="4417200" y="473956"/>
              <a:ext cx="50430"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9"/>
            <p:cNvSpPr/>
            <p:nvPr/>
          </p:nvSpPr>
          <p:spPr>
            <a:xfrm rot="-406465">
              <a:off x="4046903" y="262478"/>
              <a:ext cx="37339" cy="24843"/>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9"/>
            <p:cNvSpPr/>
            <p:nvPr/>
          </p:nvSpPr>
          <p:spPr>
            <a:xfrm rot="-406465">
              <a:off x="4330015" y="228847"/>
              <a:ext cx="37339" cy="24843"/>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9"/>
            <p:cNvSpPr/>
            <p:nvPr/>
          </p:nvSpPr>
          <p:spPr>
            <a:xfrm rot="-40646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rot="-406465">
              <a:off x="4375704"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9"/>
            <p:cNvSpPr/>
            <p:nvPr/>
          </p:nvSpPr>
          <p:spPr>
            <a:xfrm rot="-406465">
              <a:off x="4340291" y="415231"/>
              <a:ext cx="50430" cy="4626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9"/>
            <p:cNvSpPr/>
            <p:nvPr/>
          </p:nvSpPr>
          <p:spPr>
            <a:xfrm rot="-40646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rot="-406465">
              <a:off x="4244632" y="239016"/>
              <a:ext cx="36893" cy="24843"/>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9"/>
            <p:cNvSpPr/>
            <p:nvPr/>
          </p:nvSpPr>
          <p:spPr>
            <a:xfrm rot="-40646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9"/>
            <p:cNvSpPr/>
            <p:nvPr/>
          </p:nvSpPr>
          <p:spPr>
            <a:xfrm rot="-40646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rot="-406465">
              <a:off x="4125721" y="440694"/>
              <a:ext cx="50877" cy="4626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9"/>
            <p:cNvSpPr/>
            <p:nvPr/>
          </p:nvSpPr>
          <p:spPr>
            <a:xfrm rot="-40646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9"/>
            <p:cNvSpPr/>
            <p:nvPr/>
          </p:nvSpPr>
          <p:spPr>
            <a:xfrm rot="-406465">
              <a:off x="4109480" y="303977"/>
              <a:ext cx="50877" cy="4626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9"/>
            <p:cNvSpPr/>
            <p:nvPr/>
          </p:nvSpPr>
          <p:spPr>
            <a:xfrm rot="-40646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9"/>
            <p:cNvSpPr/>
            <p:nvPr/>
          </p:nvSpPr>
          <p:spPr>
            <a:xfrm rot="-406465">
              <a:off x="4102892" y="255854"/>
              <a:ext cx="36893" cy="24843"/>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9"/>
            <p:cNvSpPr/>
            <p:nvPr/>
          </p:nvSpPr>
          <p:spPr>
            <a:xfrm rot="-406465">
              <a:off x="4117848" y="370870"/>
              <a:ext cx="50430"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9"/>
            <p:cNvSpPr/>
            <p:nvPr/>
          </p:nvSpPr>
          <p:spPr>
            <a:xfrm rot="-406465">
              <a:off x="4198476" y="432073"/>
              <a:ext cx="50505" cy="4626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9"/>
            <p:cNvSpPr/>
            <p:nvPr/>
          </p:nvSpPr>
          <p:spPr>
            <a:xfrm rot="-406465">
              <a:off x="4188645" y="245663"/>
              <a:ext cx="36967" cy="24843"/>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9"/>
            <p:cNvSpPr/>
            <p:nvPr/>
          </p:nvSpPr>
          <p:spPr>
            <a:xfrm rot="-40646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9"/>
            <p:cNvSpPr/>
            <p:nvPr/>
          </p:nvSpPr>
          <p:spPr>
            <a:xfrm rot="-40646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9"/>
            <p:cNvSpPr/>
            <p:nvPr/>
          </p:nvSpPr>
          <p:spPr>
            <a:xfrm rot="-40646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9"/>
            <p:cNvSpPr/>
            <p:nvPr/>
          </p:nvSpPr>
          <p:spPr>
            <a:xfrm rot="-406465">
              <a:off x="4182235" y="295356"/>
              <a:ext cx="50505" cy="4626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9"/>
            <p:cNvSpPr/>
            <p:nvPr/>
          </p:nvSpPr>
          <p:spPr>
            <a:xfrm rot="-406465">
              <a:off x="4206399" y="498993"/>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9"/>
            <p:cNvSpPr/>
            <p:nvPr/>
          </p:nvSpPr>
          <p:spPr>
            <a:xfrm rot="-40646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9" name="Google Shape;1319;p49"/>
          <p:cNvSpPr/>
          <p:nvPr/>
        </p:nvSpPr>
        <p:spPr>
          <a:xfrm rot="1072959">
            <a:off x="7634257" y="341027"/>
            <a:ext cx="1211356" cy="389252"/>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accent1"/>
                </a:solidFill>
                <a:latin typeface="Grand Hotel"/>
                <a:ea typeface="Grand Hotel"/>
                <a:cs typeface="Grand Hotel"/>
                <a:sym typeface="Grand Hotel"/>
              </a:rPr>
              <a:t>Evolution</a:t>
            </a:r>
            <a:endParaRPr sz="2000" dirty="0">
              <a:solidFill>
                <a:schemeClr val="accent1"/>
              </a:solidFill>
              <a:latin typeface="Grand Hotel"/>
              <a:ea typeface="Grand Hotel"/>
              <a:cs typeface="Grand Hotel"/>
              <a:sym typeface="Grand Hotel"/>
            </a:endParaRPr>
          </a:p>
        </p:txBody>
      </p:sp>
      <p:sp>
        <p:nvSpPr>
          <p:cNvPr id="171" name="標題 1">
            <a:extLst>
              <a:ext uri="{FF2B5EF4-FFF2-40B4-BE49-F238E27FC236}">
                <a16:creationId xmlns:a16="http://schemas.microsoft.com/office/drawing/2014/main" id="{3660EDB7-E25F-400B-8688-EEE499BE5252}"/>
              </a:ext>
            </a:extLst>
          </p:cNvPr>
          <p:cNvSpPr>
            <a:spLocks noGrp="1"/>
          </p:cNvSpPr>
          <p:nvPr>
            <p:ph type="title"/>
          </p:nvPr>
        </p:nvSpPr>
        <p:spPr>
          <a:xfrm>
            <a:off x="858831" y="233569"/>
            <a:ext cx="6908126" cy="1178328"/>
          </a:xfrm>
        </p:spPr>
        <p:txBody>
          <a:bodyPr/>
          <a:lstStyle/>
          <a:p>
            <a:r>
              <a:rPr lang="zh-TW" altLang="en-US" sz="3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年齡</a:t>
            </a:r>
            <a:r>
              <a:rPr lang="zh-TW" altLang="en-US" sz="3200" dirty="0">
                <a:latin typeface="SetoFont" panose="02000600000000000000" pitchFamily="2" charset="-120"/>
                <a:ea typeface="SetoFont" panose="02000600000000000000" pitchFamily="2" charset="-120"/>
                <a:cs typeface="SetoFont" panose="02000600000000000000" pitchFamily="2" charset="-120"/>
              </a:rPr>
              <a:t>可否作為健康給付決定的依據</a:t>
            </a:r>
          </a:p>
        </p:txBody>
      </p:sp>
      <p:grpSp>
        <p:nvGrpSpPr>
          <p:cNvPr id="162" name="Google Shape;618;p40">
            <a:extLst>
              <a:ext uri="{FF2B5EF4-FFF2-40B4-BE49-F238E27FC236}">
                <a16:creationId xmlns:a16="http://schemas.microsoft.com/office/drawing/2014/main" id="{189D106D-4292-464D-9AC7-72B77C1B7061}"/>
              </a:ext>
            </a:extLst>
          </p:cNvPr>
          <p:cNvGrpSpPr/>
          <p:nvPr/>
        </p:nvGrpSpPr>
        <p:grpSpPr>
          <a:xfrm rot="139264">
            <a:off x="901655" y="1889392"/>
            <a:ext cx="3981917" cy="2937881"/>
            <a:chOff x="889612" y="1444225"/>
            <a:chExt cx="3613404" cy="2294795"/>
          </a:xfrm>
        </p:grpSpPr>
        <p:sp>
          <p:nvSpPr>
            <p:cNvPr id="163" name="Google Shape;619;p40">
              <a:extLst>
                <a:ext uri="{FF2B5EF4-FFF2-40B4-BE49-F238E27FC236}">
                  <a16:creationId xmlns:a16="http://schemas.microsoft.com/office/drawing/2014/main" id="{457A4D60-5F2E-4949-AA57-EE3DC439ECC2}"/>
                </a:ext>
              </a:extLst>
            </p:cNvPr>
            <p:cNvSpPr/>
            <p:nvPr/>
          </p:nvSpPr>
          <p:spPr>
            <a:xfrm>
              <a:off x="889612" y="1483962"/>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20;p40">
              <a:extLst>
                <a:ext uri="{FF2B5EF4-FFF2-40B4-BE49-F238E27FC236}">
                  <a16:creationId xmlns:a16="http://schemas.microsoft.com/office/drawing/2014/main" id="{5F45970B-FEFE-461D-AB15-A70452E35783}"/>
                </a:ext>
              </a:extLst>
            </p:cNvPr>
            <p:cNvSpPr/>
            <p:nvPr/>
          </p:nvSpPr>
          <p:spPr>
            <a:xfrm>
              <a:off x="945200" y="1444225"/>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624;p40">
            <a:extLst>
              <a:ext uri="{FF2B5EF4-FFF2-40B4-BE49-F238E27FC236}">
                <a16:creationId xmlns:a16="http://schemas.microsoft.com/office/drawing/2014/main" id="{F7E89D84-659A-4D96-81F7-416400EF59A8}"/>
              </a:ext>
            </a:extLst>
          </p:cNvPr>
          <p:cNvGrpSpPr/>
          <p:nvPr/>
        </p:nvGrpSpPr>
        <p:grpSpPr>
          <a:xfrm rot="-212243">
            <a:off x="819295" y="1704212"/>
            <a:ext cx="1487419" cy="294049"/>
            <a:chOff x="5677489" y="1114550"/>
            <a:chExt cx="1487411" cy="294048"/>
          </a:xfrm>
        </p:grpSpPr>
        <p:sp>
          <p:nvSpPr>
            <p:cNvPr id="166" name="Google Shape;625;p40">
              <a:extLst>
                <a:ext uri="{FF2B5EF4-FFF2-40B4-BE49-F238E27FC236}">
                  <a16:creationId xmlns:a16="http://schemas.microsoft.com/office/drawing/2014/main" id="{8681F94E-50D8-4FEC-B488-22C7B9DFDDF7}"/>
                </a:ext>
              </a:extLst>
            </p:cNvPr>
            <p:cNvSpPr/>
            <p:nvPr/>
          </p:nvSpPr>
          <p:spPr>
            <a:xfrm>
              <a:off x="5677489" y="1115215"/>
              <a:ext cx="1483942"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rgbClr val="6E9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26;p40">
              <a:extLst>
                <a:ext uri="{FF2B5EF4-FFF2-40B4-BE49-F238E27FC236}">
                  <a16:creationId xmlns:a16="http://schemas.microsoft.com/office/drawing/2014/main" id="{268F581A-1CC3-4547-AA84-E000C7C16E66}"/>
                </a:ext>
              </a:extLst>
            </p:cNvPr>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27;p40">
              <a:extLst>
                <a:ext uri="{FF2B5EF4-FFF2-40B4-BE49-F238E27FC236}">
                  <a16:creationId xmlns:a16="http://schemas.microsoft.com/office/drawing/2014/main" id="{D2782061-A4D0-4551-BCE1-35FD751195BD}"/>
                </a:ext>
              </a:extLst>
            </p:cNvPr>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28;p40">
              <a:extLst>
                <a:ext uri="{FF2B5EF4-FFF2-40B4-BE49-F238E27FC236}">
                  <a16:creationId xmlns:a16="http://schemas.microsoft.com/office/drawing/2014/main" id="{63B6E7A7-E197-4C6C-8689-8B0EA0CD33B3}"/>
                </a:ext>
              </a:extLst>
            </p:cNvPr>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29;p40">
              <a:extLst>
                <a:ext uri="{FF2B5EF4-FFF2-40B4-BE49-F238E27FC236}">
                  <a16:creationId xmlns:a16="http://schemas.microsoft.com/office/drawing/2014/main" id="{5AD0CD6A-7464-4D7D-A94A-D0110BDCD8BA}"/>
                </a:ext>
              </a:extLst>
            </p:cNvPr>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30;p40">
              <a:extLst>
                <a:ext uri="{FF2B5EF4-FFF2-40B4-BE49-F238E27FC236}">
                  <a16:creationId xmlns:a16="http://schemas.microsoft.com/office/drawing/2014/main" id="{BCF114EB-5E42-457C-8469-3AC95DC9146D}"/>
                </a:ext>
              </a:extLst>
            </p:cNvPr>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31;p40">
              <a:extLst>
                <a:ext uri="{FF2B5EF4-FFF2-40B4-BE49-F238E27FC236}">
                  <a16:creationId xmlns:a16="http://schemas.microsoft.com/office/drawing/2014/main" id="{5A43B457-39AC-40F1-A3FB-C9AA1673C0A3}"/>
                </a:ext>
              </a:extLst>
            </p:cNvPr>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32;p40">
              <a:extLst>
                <a:ext uri="{FF2B5EF4-FFF2-40B4-BE49-F238E27FC236}">
                  <a16:creationId xmlns:a16="http://schemas.microsoft.com/office/drawing/2014/main" id="{DC073D97-51CE-42D9-95BE-E15AB10779CF}"/>
                </a:ext>
              </a:extLst>
            </p:cNvPr>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33;p40">
              <a:extLst>
                <a:ext uri="{FF2B5EF4-FFF2-40B4-BE49-F238E27FC236}">
                  <a16:creationId xmlns:a16="http://schemas.microsoft.com/office/drawing/2014/main" id="{CF8763AB-23D2-4CA9-92FA-FB346A8793F3}"/>
                </a:ext>
              </a:extLst>
            </p:cNvPr>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4;p40">
              <a:extLst>
                <a:ext uri="{FF2B5EF4-FFF2-40B4-BE49-F238E27FC236}">
                  <a16:creationId xmlns:a16="http://schemas.microsoft.com/office/drawing/2014/main" id="{A91827B0-49A1-4E42-AC4F-FBB736A50F86}"/>
                </a:ext>
              </a:extLst>
            </p:cNvPr>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117;p47">
            <a:extLst>
              <a:ext uri="{FF2B5EF4-FFF2-40B4-BE49-F238E27FC236}">
                <a16:creationId xmlns:a16="http://schemas.microsoft.com/office/drawing/2014/main" id="{2E49EFF5-150D-4976-A644-2EF7420E8D7E}"/>
              </a:ext>
            </a:extLst>
          </p:cNvPr>
          <p:cNvGrpSpPr/>
          <p:nvPr/>
        </p:nvGrpSpPr>
        <p:grpSpPr>
          <a:xfrm>
            <a:off x="4488008" y="1436599"/>
            <a:ext cx="4034366" cy="3385794"/>
            <a:chOff x="746801" y="405400"/>
            <a:chExt cx="3790678" cy="2227543"/>
          </a:xfrm>
        </p:grpSpPr>
        <p:sp>
          <p:nvSpPr>
            <p:cNvPr id="180" name="Google Shape;1118;p47">
              <a:extLst>
                <a:ext uri="{FF2B5EF4-FFF2-40B4-BE49-F238E27FC236}">
                  <a16:creationId xmlns:a16="http://schemas.microsoft.com/office/drawing/2014/main" id="{D179A270-6A3D-4C82-828E-64B800AF0951}"/>
                </a:ext>
              </a:extLst>
            </p:cNvPr>
            <p:cNvSpPr/>
            <p:nvPr/>
          </p:nvSpPr>
          <p:spPr>
            <a:xfrm rot="5400000">
              <a:off x="1510831" y="-337605"/>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119;p47">
              <a:extLst>
                <a:ext uri="{FF2B5EF4-FFF2-40B4-BE49-F238E27FC236}">
                  <a16:creationId xmlns:a16="http://schemas.microsoft.com/office/drawing/2014/main" id="{FD4A20AD-B6A6-4BA4-AFEC-8D695980A77F}"/>
                </a:ext>
              </a:extLst>
            </p:cNvPr>
            <p:cNvSpPr/>
            <p:nvPr/>
          </p:nvSpPr>
          <p:spPr>
            <a:xfrm rot="5400000">
              <a:off x="1566931" y="-358630"/>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120;p47">
              <a:extLst>
                <a:ext uri="{FF2B5EF4-FFF2-40B4-BE49-F238E27FC236}">
                  <a16:creationId xmlns:a16="http://schemas.microsoft.com/office/drawing/2014/main" id="{C13D23D6-F372-4587-BFD8-E1D656231C7E}"/>
                </a:ext>
              </a:extLst>
            </p:cNvPr>
            <p:cNvSpPr/>
            <p:nvPr/>
          </p:nvSpPr>
          <p:spPr>
            <a:xfrm rot="5400000">
              <a:off x="1802249" y="-199430"/>
              <a:ext cx="1725846" cy="3416556"/>
            </a:xfrm>
            <a:custGeom>
              <a:avLst/>
              <a:gdLst/>
              <a:ahLst/>
              <a:cxnLst/>
              <a:rect l="l" t="t" r="r" b="b"/>
              <a:pathLst>
                <a:path w="4962" h="9216" extrusionOk="0">
                  <a:moveTo>
                    <a:pt x="1" y="1"/>
                  </a:moveTo>
                  <a:lnTo>
                    <a:pt x="1" y="9216"/>
                  </a:lnTo>
                  <a:lnTo>
                    <a:pt x="4961" y="9216"/>
                  </a:lnTo>
                  <a:lnTo>
                    <a:pt x="4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121;p47">
              <a:extLst>
                <a:ext uri="{FF2B5EF4-FFF2-40B4-BE49-F238E27FC236}">
                  <a16:creationId xmlns:a16="http://schemas.microsoft.com/office/drawing/2014/main" id="{A3905D2C-3985-4905-8865-A88A429734D9}"/>
                </a:ext>
              </a:extLst>
            </p:cNvPr>
            <p:cNvSpPr/>
            <p:nvPr/>
          </p:nvSpPr>
          <p:spPr>
            <a:xfrm rot="5400000">
              <a:off x="1791493" y="-211619"/>
              <a:ext cx="1749080" cy="3440969"/>
            </a:xfrm>
            <a:custGeom>
              <a:avLst/>
              <a:gdLst/>
              <a:ahLst/>
              <a:cxnLst/>
              <a:rect l="l" t="t" r="r" b="b"/>
              <a:pathLst>
                <a:path w="4346" h="8550" extrusionOk="0">
                  <a:moveTo>
                    <a:pt x="4271" y="69"/>
                  </a:moveTo>
                  <a:lnTo>
                    <a:pt x="4271" y="8481"/>
                  </a:lnTo>
                  <a:lnTo>
                    <a:pt x="74" y="8481"/>
                  </a:lnTo>
                  <a:lnTo>
                    <a:pt x="74" y="69"/>
                  </a:lnTo>
                  <a:close/>
                  <a:moveTo>
                    <a:pt x="0" y="1"/>
                  </a:moveTo>
                  <a:lnTo>
                    <a:pt x="0" y="8549"/>
                  </a:lnTo>
                  <a:lnTo>
                    <a:pt x="4345" y="8549"/>
                  </a:lnTo>
                  <a:lnTo>
                    <a:pt x="43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文字方塊 177">
            <a:extLst>
              <a:ext uri="{FF2B5EF4-FFF2-40B4-BE49-F238E27FC236}">
                <a16:creationId xmlns:a16="http://schemas.microsoft.com/office/drawing/2014/main" id="{2AB43B07-407F-47A4-B1AE-959829D07E66}"/>
              </a:ext>
            </a:extLst>
          </p:cNvPr>
          <p:cNvSpPr txBox="1"/>
          <p:nvPr/>
        </p:nvSpPr>
        <p:spPr>
          <a:xfrm>
            <a:off x="1272659" y="2153643"/>
            <a:ext cx="3221583" cy="2554545"/>
          </a:xfrm>
          <a:prstGeom prst="rect">
            <a:avLst/>
          </a:prstGeom>
          <a:noFill/>
        </p:spPr>
        <p:txBody>
          <a:bodyPr wrap="square">
            <a:spAutoFit/>
          </a:bodyPr>
          <a:lstStyle/>
          <a:p>
            <a:r>
              <a:rPr lang="zh-TW" altLang="en-US" sz="2000" dirty="0">
                <a:latin typeface="SetoFont" panose="02000600000000000000" pitchFamily="2" charset="-120"/>
                <a:ea typeface="SetoFont" panose="02000600000000000000" pitchFamily="2" charset="-120"/>
                <a:cs typeface="SetoFont" panose="02000600000000000000" pitchFamily="2" charset="-120"/>
              </a:rPr>
              <a:t>全國健保鮮少以年齡作為給付的條件者，僅有唯二例外：</a:t>
            </a:r>
            <a:endParaRPr lang="en-US" altLang="zh-TW" sz="2000" dirty="0">
              <a:latin typeface="SetoFont" panose="02000600000000000000" pitchFamily="2" charset="-120"/>
              <a:ea typeface="SetoFont" panose="02000600000000000000" pitchFamily="2" charset="-120"/>
              <a:cs typeface="SetoFont" panose="02000600000000000000" pitchFamily="2" charset="-120"/>
            </a:endParaRPr>
          </a:p>
          <a:p>
            <a:r>
              <a:rPr lang="zh-TW" altLang="en-US" sz="2000" dirty="0">
                <a:latin typeface="SetoFont" panose="02000600000000000000" pitchFamily="2" charset="-120"/>
                <a:ea typeface="SetoFont" panose="02000600000000000000" pitchFamily="2" charset="-120"/>
                <a:cs typeface="SetoFont" panose="02000600000000000000" pitchFamily="2" charset="-120"/>
              </a:rPr>
              <a:t>　</a:t>
            </a:r>
            <a:r>
              <a:rPr lang="en-US" altLang="zh-TW" sz="2000" dirty="0">
                <a:latin typeface="SetoFont" panose="02000600000000000000" pitchFamily="2" charset="-120"/>
                <a:ea typeface="SetoFont" panose="02000600000000000000" pitchFamily="2" charset="-120"/>
                <a:cs typeface="SetoFont" panose="02000600000000000000" pitchFamily="2" charset="-120"/>
              </a:rPr>
              <a:t>1.</a:t>
            </a:r>
            <a:r>
              <a:rPr lang="zh-TW" altLang="en-US" sz="2000" dirty="0">
                <a:latin typeface="SetoFont" panose="02000600000000000000" pitchFamily="2" charset="-120"/>
                <a:ea typeface="SetoFont" panose="02000600000000000000" pitchFamily="2" charset="-120"/>
                <a:cs typeface="SetoFont" panose="02000600000000000000" pitchFamily="2" charset="-120"/>
              </a:rPr>
              <a:t> 心臟植入手術限制</a:t>
            </a:r>
            <a:r>
              <a:rPr lang="en-US" altLang="zh-TW" sz="2000" dirty="0">
                <a:latin typeface="SetoFont" panose="02000600000000000000" pitchFamily="2" charset="-120"/>
                <a:ea typeface="SetoFont" panose="02000600000000000000" pitchFamily="2" charset="-120"/>
                <a:cs typeface="SetoFont" panose="02000600000000000000" pitchFamily="2" charset="-120"/>
              </a:rPr>
              <a:t>65</a:t>
            </a:r>
            <a:r>
              <a:rPr lang="zh-TW" altLang="en-US" sz="2000" dirty="0">
                <a:latin typeface="SetoFont" panose="02000600000000000000" pitchFamily="2" charset="-120"/>
                <a:ea typeface="SetoFont" panose="02000600000000000000" pitchFamily="2" charset="-120"/>
                <a:cs typeface="SetoFont" panose="02000600000000000000" pitchFamily="2" charset="-120"/>
              </a:rPr>
              <a:t>歲以下</a:t>
            </a:r>
            <a:r>
              <a:rPr lang="en-US" altLang="zh-TW" sz="2000" dirty="0">
                <a:solidFill>
                  <a:srgbClr val="FF0000"/>
                </a:solidFill>
                <a:latin typeface="SetoFont" panose="02000600000000000000" pitchFamily="2" charset="-120"/>
                <a:ea typeface="SetoFont" panose="02000600000000000000" pitchFamily="2" charset="-120"/>
                <a:cs typeface="SetoFont" panose="02000600000000000000" pitchFamily="2" charset="-120"/>
              </a:rPr>
              <a:t>(</a:t>
            </a:r>
            <a:r>
              <a:rPr lang="zh-TW" altLang="en-US" sz="2000" dirty="0">
                <a:solidFill>
                  <a:srgbClr val="FF0000"/>
                </a:solidFill>
                <a:latin typeface="SetoFont" panose="02000600000000000000" pitchFamily="2" charset="-120"/>
                <a:ea typeface="SetoFont" panose="02000600000000000000" pitchFamily="2" charset="-120"/>
                <a:cs typeface="SetoFont" panose="02000600000000000000" pitchFamily="2" charset="-120"/>
              </a:rPr>
              <a:t>全民健保支付標準</a:t>
            </a:r>
            <a:r>
              <a:rPr lang="en-US" altLang="zh-TW" sz="2000" dirty="0">
                <a:solidFill>
                  <a:srgbClr val="FF0000"/>
                </a:solidFill>
                <a:latin typeface="SetoFont" panose="02000600000000000000" pitchFamily="2" charset="-120"/>
                <a:ea typeface="SetoFont" panose="02000600000000000000" pitchFamily="2" charset="-120"/>
                <a:cs typeface="SetoFont" panose="02000600000000000000" pitchFamily="2" charset="-120"/>
              </a:rPr>
              <a:t>)</a:t>
            </a:r>
          </a:p>
          <a:p>
            <a:r>
              <a:rPr lang="zh-TW" altLang="en-US" sz="2000" dirty="0">
                <a:latin typeface="SetoFont" panose="02000600000000000000" pitchFamily="2" charset="-120"/>
                <a:ea typeface="SetoFont" panose="02000600000000000000" pitchFamily="2" charset="-120"/>
                <a:cs typeface="SetoFont" panose="02000600000000000000" pitchFamily="2" charset="-120"/>
              </a:rPr>
              <a:t>  </a:t>
            </a:r>
            <a:r>
              <a:rPr lang="en-US" altLang="zh-TW" sz="2000" dirty="0">
                <a:latin typeface="SetoFont" panose="02000600000000000000" pitchFamily="2" charset="-120"/>
                <a:ea typeface="SetoFont" panose="02000600000000000000" pitchFamily="2" charset="-120"/>
                <a:cs typeface="SetoFont" panose="02000600000000000000" pitchFamily="2" charset="-120"/>
              </a:rPr>
              <a:t>2. </a:t>
            </a:r>
            <a:r>
              <a:rPr lang="zh-TW" altLang="en-US" sz="2000" dirty="0">
                <a:latin typeface="SetoFont" panose="02000600000000000000" pitchFamily="2" charset="-120"/>
                <a:ea typeface="SetoFont" panose="02000600000000000000" pitchFamily="2" charset="-120"/>
                <a:cs typeface="SetoFont" panose="02000600000000000000" pitchFamily="2" charset="-120"/>
              </a:rPr>
              <a:t>胃間隔手術限制</a:t>
            </a:r>
            <a:r>
              <a:rPr lang="en-US" altLang="zh-TW" sz="2000" dirty="0">
                <a:latin typeface="SetoFont" panose="02000600000000000000" pitchFamily="2" charset="-120"/>
                <a:ea typeface="SetoFont" panose="02000600000000000000" pitchFamily="2" charset="-120"/>
                <a:cs typeface="SetoFont" panose="02000600000000000000" pitchFamily="2" charset="-120"/>
              </a:rPr>
              <a:t>18~55</a:t>
            </a:r>
            <a:r>
              <a:rPr lang="zh-TW" altLang="en-US" sz="2000" dirty="0">
                <a:latin typeface="SetoFont" panose="02000600000000000000" pitchFamily="2" charset="-120"/>
                <a:ea typeface="SetoFont" panose="02000600000000000000" pitchFamily="2" charset="-120"/>
                <a:cs typeface="SetoFont" panose="02000600000000000000" pitchFamily="2" charset="-120"/>
              </a:rPr>
              <a:t>歲</a:t>
            </a:r>
            <a:r>
              <a:rPr lang="en-US" altLang="zh-TW" sz="2000" dirty="0">
                <a:solidFill>
                  <a:srgbClr val="FF0000"/>
                </a:solidFill>
                <a:latin typeface="SetoFont" panose="02000600000000000000" pitchFamily="2" charset="-120"/>
                <a:ea typeface="SetoFont" panose="02000600000000000000" pitchFamily="2" charset="-120"/>
                <a:cs typeface="SetoFont" panose="02000600000000000000" pitchFamily="2" charset="-120"/>
              </a:rPr>
              <a:t>(</a:t>
            </a:r>
            <a:r>
              <a:rPr lang="zh-TW" altLang="en-US" sz="2000" dirty="0">
                <a:solidFill>
                  <a:srgbClr val="FF0000"/>
                </a:solidFill>
                <a:latin typeface="SetoFont" panose="02000600000000000000" pitchFamily="2" charset="-120"/>
                <a:ea typeface="SetoFont" panose="02000600000000000000" pitchFamily="2" charset="-120"/>
                <a:cs typeface="SetoFont" panose="02000600000000000000" pitchFamily="2" charset="-120"/>
              </a:rPr>
              <a:t>全民健保醫院審查注意事項</a:t>
            </a:r>
            <a:r>
              <a:rPr lang="en-US" altLang="zh-TW" sz="2000" dirty="0">
                <a:solidFill>
                  <a:srgbClr val="FF0000"/>
                </a:solidFill>
                <a:latin typeface="SetoFont" panose="02000600000000000000" pitchFamily="2" charset="-120"/>
                <a:ea typeface="SetoFont" panose="02000600000000000000" pitchFamily="2" charset="-120"/>
                <a:cs typeface="SetoFont" panose="02000600000000000000" pitchFamily="2" charset="-120"/>
              </a:rPr>
              <a:t>)</a:t>
            </a:r>
          </a:p>
        </p:txBody>
      </p:sp>
      <p:sp>
        <p:nvSpPr>
          <p:cNvPr id="172" name="內容版面配置區 2">
            <a:extLst>
              <a:ext uri="{FF2B5EF4-FFF2-40B4-BE49-F238E27FC236}">
                <a16:creationId xmlns:a16="http://schemas.microsoft.com/office/drawing/2014/main" id="{FC54E891-68FC-410D-BCC5-0602E89336DC}"/>
              </a:ext>
            </a:extLst>
          </p:cNvPr>
          <p:cNvSpPr txBox="1">
            <a:spLocks/>
          </p:cNvSpPr>
          <p:nvPr/>
        </p:nvSpPr>
        <p:spPr>
          <a:xfrm>
            <a:off x="4872986" y="1604012"/>
            <a:ext cx="3320873" cy="479869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altLang="zh-TW" sz="2000" dirty="0">
              <a:latin typeface="SetoFont" panose="02000600000000000000" pitchFamily="2" charset="-120"/>
              <a:ea typeface="SetoFont" panose="02000600000000000000" pitchFamily="2" charset="-120"/>
              <a:cs typeface="SetoFont" panose="02000600000000000000" pitchFamily="2" charset="-120"/>
            </a:endParaRPr>
          </a:p>
          <a:p>
            <a:r>
              <a:rPr lang="zh-TW" altLang="en-US" sz="2000" dirty="0">
                <a:latin typeface="SetoFont" panose="02000600000000000000" pitchFamily="2" charset="-120"/>
                <a:ea typeface="SetoFont" panose="02000600000000000000" pitchFamily="2" charset="-120"/>
                <a:cs typeface="SetoFont" panose="02000600000000000000" pitchFamily="2" charset="-120"/>
              </a:rPr>
              <a:t>資源有限，犧牲老人換取下代存活的機會？</a:t>
            </a:r>
            <a:endParaRPr lang="en-US" altLang="zh-TW" sz="2000" dirty="0">
              <a:latin typeface="SetoFont" panose="02000600000000000000" pitchFamily="2" charset="-120"/>
              <a:ea typeface="SetoFont" panose="02000600000000000000" pitchFamily="2" charset="-120"/>
              <a:cs typeface="SetoFont" panose="02000600000000000000" pitchFamily="2" charset="-120"/>
            </a:endParaRPr>
          </a:p>
          <a:p>
            <a:r>
              <a:rPr lang="en-US" altLang="zh-TW" sz="2000" dirty="0">
                <a:latin typeface="SetoFont" panose="02000600000000000000" pitchFamily="2" charset="-120"/>
                <a:ea typeface="SetoFont" panose="02000600000000000000" pitchFamily="2" charset="-120"/>
                <a:cs typeface="SetoFont" panose="02000600000000000000" pitchFamily="2" charset="-120"/>
              </a:rPr>
              <a:t>  </a:t>
            </a:r>
            <a:r>
              <a:rPr lang="zh-TW" altLang="en-US" sz="2000" dirty="0">
                <a:latin typeface="SetoFont" panose="02000600000000000000" pitchFamily="2" charset="-120"/>
                <a:ea typeface="SetoFont" panose="02000600000000000000" pitchFamily="2" charset="-120"/>
                <a:cs typeface="SetoFont" panose="02000600000000000000" pitchFamily="2" charset="-120"/>
              </a:rPr>
              <a:t>正方：相同醫療資源下，年輕人的恢復能力較年長者佳，餘命長</a:t>
            </a:r>
            <a:endParaRPr lang="en-US" altLang="zh-TW" sz="2000" dirty="0">
              <a:latin typeface="SetoFont" panose="02000600000000000000" pitchFamily="2" charset="-120"/>
              <a:ea typeface="SetoFont" panose="02000600000000000000" pitchFamily="2" charset="-120"/>
              <a:cs typeface="SetoFont" panose="02000600000000000000" pitchFamily="2" charset="-120"/>
            </a:endParaRPr>
          </a:p>
          <a:p>
            <a:r>
              <a:rPr lang="zh-TW" altLang="en-US" sz="2000" dirty="0">
                <a:latin typeface="SetoFont" panose="02000600000000000000" pitchFamily="2" charset="-120"/>
                <a:ea typeface="SetoFont" panose="02000600000000000000" pitchFamily="2" charset="-120"/>
                <a:cs typeface="SetoFont" panose="02000600000000000000" pitchFamily="2" charset="-120"/>
              </a:rPr>
              <a:t>　反方：個別情形差異大，老人身體條件不一定比年輕人差</a:t>
            </a:r>
            <a:endParaRPr lang="en-US" altLang="zh-TW" sz="2000" dirty="0">
              <a:latin typeface="SetoFont" panose="02000600000000000000" pitchFamily="2" charset="-120"/>
              <a:ea typeface="SetoFont" panose="02000600000000000000" pitchFamily="2" charset="-120"/>
              <a:cs typeface="SetoFont" panose="02000600000000000000" pitchFamily="2" charset="-12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grpSp>
        <p:nvGrpSpPr>
          <p:cNvPr id="1011" name="Google Shape;1011;p45"/>
          <p:cNvGrpSpPr/>
          <p:nvPr/>
        </p:nvGrpSpPr>
        <p:grpSpPr>
          <a:xfrm>
            <a:off x="1521439" y="488265"/>
            <a:ext cx="6761206" cy="1300665"/>
            <a:chOff x="2721037" y="563397"/>
            <a:chExt cx="4084166" cy="677356"/>
          </a:xfrm>
        </p:grpSpPr>
        <p:sp>
          <p:nvSpPr>
            <p:cNvPr id="1012" name="Google Shape;1012;p45"/>
            <p:cNvSpPr/>
            <p:nvPr/>
          </p:nvSpPr>
          <p:spPr>
            <a:xfrm rot="-5400000">
              <a:off x="4398213" y="-1091276"/>
              <a:ext cx="654853" cy="4009205"/>
            </a:xfrm>
            <a:custGeom>
              <a:avLst/>
              <a:gdLst/>
              <a:ahLst/>
              <a:cxnLst/>
              <a:rect l="l" t="t" r="r" b="b"/>
              <a:pathLst>
                <a:path w="8299" h="7991" extrusionOk="0">
                  <a:moveTo>
                    <a:pt x="0" y="0"/>
                  </a:moveTo>
                  <a:lnTo>
                    <a:pt x="0" y="6493"/>
                  </a:lnTo>
                  <a:cubicBezTo>
                    <a:pt x="6" y="6493"/>
                    <a:pt x="12" y="6498"/>
                    <a:pt x="18" y="6504"/>
                  </a:cubicBezTo>
                  <a:cubicBezTo>
                    <a:pt x="23" y="6515"/>
                    <a:pt x="35" y="6533"/>
                    <a:pt x="46" y="6550"/>
                  </a:cubicBezTo>
                  <a:cubicBezTo>
                    <a:pt x="206" y="6555"/>
                    <a:pt x="371" y="6567"/>
                    <a:pt x="530" y="6589"/>
                  </a:cubicBezTo>
                  <a:cubicBezTo>
                    <a:pt x="735" y="6612"/>
                    <a:pt x="912" y="6629"/>
                    <a:pt x="1088" y="6658"/>
                  </a:cubicBezTo>
                  <a:cubicBezTo>
                    <a:pt x="1114" y="6648"/>
                    <a:pt x="1143" y="6644"/>
                    <a:pt x="1171" y="6644"/>
                  </a:cubicBezTo>
                  <a:cubicBezTo>
                    <a:pt x="1210" y="6644"/>
                    <a:pt x="1249" y="6653"/>
                    <a:pt x="1282" y="6669"/>
                  </a:cubicBezTo>
                  <a:cubicBezTo>
                    <a:pt x="1299" y="6675"/>
                    <a:pt x="1305" y="6686"/>
                    <a:pt x="1316" y="6698"/>
                  </a:cubicBezTo>
                  <a:cubicBezTo>
                    <a:pt x="1453" y="6726"/>
                    <a:pt x="1584" y="6766"/>
                    <a:pt x="1715" y="6817"/>
                  </a:cubicBezTo>
                  <a:cubicBezTo>
                    <a:pt x="1738" y="6829"/>
                    <a:pt x="1760" y="6840"/>
                    <a:pt x="1783" y="6863"/>
                  </a:cubicBezTo>
                  <a:cubicBezTo>
                    <a:pt x="1794" y="6857"/>
                    <a:pt x="1806" y="6857"/>
                    <a:pt x="1817" y="6857"/>
                  </a:cubicBezTo>
                  <a:cubicBezTo>
                    <a:pt x="1925" y="6851"/>
                    <a:pt x="2034" y="6834"/>
                    <a:pt x="2142" y="6823"/>
                  </a:cubicBezTo>
                  <a:lnTo>
                    <a:pt x="2222" y="6869"/>
                  </a:lnTo>
                  <a:cubicBezTo>
                    <a:pt x="2353" y="6880"/>
                    <a:pt x="2478" y="6954"/>
                    <a:pt x="2546" y="7068"/>
                  </a:cubicBezTo>
                  <a:cubicBezTo>
                    <a:pt x="2780" y="7108"/>
                    <a:pt x="2922" y="7187"/>
                    <a:pt x="3156" y="7313"/>
                  </a:cubicBezTo>
                  <a:cubicBezTo>
                    <a:pt x="3213" y="7341"/>
                    <a:pt x="3264" y="7381"/>
                    <a:pt x="3298" y="7432"/>
                  </a:cubicBezTo>
                  <a:cubicBezTo>
                    <a:pt x="3338" y="7449"/>
                    <a:pt x="3378" y="7461"/>
                    <a:pt x="3418" y="7461"/>
                  </a:cubicBezTo>
                  <a:cubicBezTo>
                    <a:pt x="3423" y="7455"/>
                    <a:pt x="3429" y="7444"/>
                    <a:pt x="3435" y="7432"/>
                  </a:cubicBezTo>
                  <a:cubicBezTo>
                    <a:pt x="3446" y="7449"/>
                    <a:pt x="3463" y="7467"/>
                    <a:pt x="3480" y="7478"/>
                  </a:cubicBezTo>
                  <a:cubicBezTo>
                    <a:pt x="3509" y="7501"/>
                    <a:pt x="3543" y="7518"/>
                    <a:pt x="3571" y="7535"/>
                  </a:cubicBezTo>
                  <a:lnTo>
                    <a:pt x="3668" y="7541"/>
                  </a:lnTo>
                  <a:cubicBezTo>
                    <a:pt x="3684" y="7564"/>
                    <a:pt x="3710" y="7577"/>
                    <a:pt x="3739" y="7577"/>
                  </a:cubicBezTo>
                  <a:cubicBezTo>
                    <a:pt x="3751" y="7577"/>
                    <a:pt x="3764" y="7574"/>
                    <a:pt x="3776" y="7569"/>
                  </a:cubicBezTo>
                  <a:cubicBezTo>
                    <a:pt x="3782" y="7575"/>
                    <a:pt x="3793" y="7575"/>
                    <a:pt x="3805" y="7580"/>
                  </a:cubicBezTo>
                  <a:cubicBezTo>
                    <a:pt x="3890" y="7580"/>
                    <a:pt x="3970" y="7575"/>
                    <a:pt x="4055" y="7575"/>
                  </a:cubicBezTo>
                  <a:cubicBezTo>
                    <a:pt x="4055" y="7536"/>
                    <a:pt x="4075" y="7525"/>
                    <a:pt x="4102" y="7525"/>
                  </a:cubicBezTo>
                  <a:cubicBezTo>
                    <a:pt x="4139" y="7525"/>
                    <a:pt x="4191" y="7547"/>
                    <a:pt x="4225" y="7547"/>
                  </a:cubicBezTo>
                  <a:cubicBezTo>
                    <a:pt x="4228" y="7547"/>
                    <a:pt x="4230" y="7546"/>
                    <a:pt x="4232" y="7546"/>
                  </a:cubicBezTo>
                  <a:cubicBezTo>
                    <a:pt x="4261" y="7575"/>
                    <a:pt x="4297" y="7588"/>
                    <a:pt x="4335" y="7588"/>
                  </a:cubicBezTo>
                  <a:cubicBezTo>
                    <a:pt x="4343" y="7588"/>
                    <a:pt x="4350" y="7587"/>
                    <a:pt x="4357" y="7586"/>
                  </a:cubicBezTo>
                  <a:cubicBezTo>
                    <a:pt x="4414" y="7575"/>
                    <a:pt x="4465" y="7563"/>
                    <a:pt x="4494" y="7518"/>
                  </a:cubicBezTo>
                  <a:cubicBezTo>
                    <a:pt x="4534" y="7447"/>
                    <a:pt x="4554" y="7411"/>
                    <a:pt x="4588" y="7411"/>
                  </a:cubicBezTo>
                  <a:cubicBezTo>
                    <a:pt x="4622" y="7411"/>
                    <a:pt x="4671" y="7447"/>
                    <a:pt x="4767" y="7518"/>
                  </a:cubicBezTo>
                  <a:cubicBezTo>
                    <a:pt x="4773" y="7523"/>
                    <a:pt x="4784" y="7535"/>
                    <a:pt x="4790" y="7535"/>
                  </a:cubicBezTo>
                  <a:cubicBezTo>
                    <a:pt x="4805" y="7535"/>
                    <a:pt x="4826" y="7540"/>
                    <a:pt x="4839" y="7540"/>
                  </a:cubicBezTo>
                  <a:cubicBezTo>
                    <a:pt x="4846" y="7540"/>
                    <a:pt x="4851" y="7539"/>
                    <a:pt x="4853" y="7535"/>
                  </a:cubicBezTo>
                  <a:cubicBezTo>
                    <a:pt x="4864" y="7501"/>
                    <a:pt x="4904" y="7495"/>
                    <a:pt x="4955" y="7495"/>
                  </a:cubicBezTo>
                  <a:cubicBezTo>
                    <a:pt x="4950" y="7501"/>
                    <a:pt x="4944" y="7512"/>
                    <a:pt x="4938" y="7518"/>
                  </a:cubicBezTo>
                  <a:cubicBezTo>
                    <a:pt x="4915" y="7535"/>
                    <a:pt x="4898" y="7546"/>
                    <a:pt x="4927" y="7580"/>
                  </a:cubicBezTo>
                  <a:cubicBezTo>
                    <a:pt x="4954" y="7603"/>
                    <a:pt x="4977" y="7618"/>
                    <a:pt x="5000" y="7618"/>
                  </a:cubicBezTo>
                  <a:cubicBezTo>
                    <a:pt x="5006" y="7618"/>
                    <a:pt x="5012" y="7617"/>
                    <a:pt x="5018" y="7615"/>
                  </a:cubicBezTo>
                  <a:cubicBezTo>
                    <a:pt x="5046" y="7602"/>
                    <a:pt x="5078" y="7598"/>
                    <a:pt x="5112" y="7598"/>
                  </a:cubicBezTo>
                  <a:cubicBezTo>
                    <a:pt x="5152" y="7598"/>
                    <a:pt x="5194" y="7603"/>
                    <a:pt x="5234" y="7603"/>
                  </a:cubicBezTo>
                  <a:cubicBezTo>
                    <a:pt x="5253" y="7565"/>
                    <a:pt x="5288" y="7554"/>
                    <a:pt x="5330" y="7554"/>
                  </a:cubicBezTo>
                  <a:cubicBezTo>
                    <a:pt x="5365" y="7554"/>
                    <a:pt x="5404" y="7561"/>
                    <a:pt x="5445" y="7569"/>
                  </a:cubicBezTo>
                  <a:cubicBezTo>
                    <a:pt x="5456" y="7572"/>
                    <a:pt x="5466" y="7574"/>
                    <a:pt x="5477" y="7574"/>
                  </a:cubicBezTo>
                  <a:cubicBezTo>
                    <a:pt x="5506" y="7574"/>
                    <a:pt x="5534" y="7563"/>
                    <a:pt x="5559" y="7546"/>
                  </a:cubicBezTo>
                  <a:cubicBezTo>
                    <a:pt x="5578" y="7531"/>
                    <a:pt x="5605" y="7523"/>
                    <a:pt x="5632" y="7523"/>
                  </a:cubicBezTo>
                  <a:cubicBezTo>
                    <a:pt x="5646" y="7523"/>
                    <a:pt x="5660" y="7525"/>
                    <a:pt x="5673" y="7529"/>
                  </a:cubicBezTo>
                  <a:cubicBezTo>
                    <a:pt x="5747" y="7546"/>
                    <a:pt x="5827" y="7563"/>
                    <a:pt x="5901" y="7580"/>
                  </a:cubicBezTo>
                  <a:cubicBezTo>
                    <a:pt x="5946" y="7592"/>
                    <a:pt x="5895" y="7575"/>
                    <a:pt x="5923" y="7609"/>
                  </a:cubicBezTo>
                  <a:cubicBezTo>
                    <a:pt x="5929" y="7620"/>
                    <a:pt x="5923" y="7643"/>
                    <a:pt x="5906" y="7649"/>
                  </a:cubicBezTo>
                  <a:lnTo>
                    <a:pt x="5889" y="7649"/>
                  </a:lnTo>
                  <a:cubicBezTo>
                    <a:pt x="6037" y="7672"/>
                    <a:pt x="6180" y="7717"/>
                    <a:pt x="6368" y="7746"/>
                  </a:cubicBezTo>
                  <a:cubicBezTo>
                    <a:pt x="6425" y="7757"/>
                    <a:pt x="6487" y="7763"/>
                    <a:pt x="6544" y="7774"/>
                  </a:cubicBezTo>
                  <a:lnTo>
                    <a:pt x="6652" y="7763"/>
                  </a:lnTo>
                  <a:cubicBezTo>
                    <a:pt x="6681" y="7751"/>
                    <a:pt x="6709" y="7746"/>
                    <a:pt x="6744" y="7740"/>
                  </a:cubicBezTo>
                  <a:cubicBezTo>
                    <a:pt x="6766" y="7740"/>
                    <a:pt x="6789" y="7746"/>
                    <a:pt x="6806" y="7757"/>
                  </a:cubicBezTo>
                  <a:cubicBezTo>
                    <a:pt x="6812" y="7763"/>
                    <a:pt x="6818" y="7768"/>
                    <a:pt x="6812" y="7780"/>
                  </a:cubicBezTo>
                  <a:lnTo>
                    <a:pt x="6812" y="7785"/>
                  </a:lnTo>
                  <a:cubicBezTo>
                    <a:pt x="6909" y="7797"/>
                    <a:pt x="7006" y="7803"/>
                    <a:pt x="7102" y="7814"/>
                  </a:cubicBezTo>
                  <a:cubicBezTo>
                    <a:pt x="7285" y="7825"/>
                    <a:pt x="7467" y="7837"/>
                    <a:pt x="7649" y="7848"/>
                  </a:cubicBezTo>
                  <a:cubicBezTo>
                    <a:pt x="7735" y="7848"/>
                    <a:pt x="7820" y="7905"/>
                    <a:pt x="7848" y="7990"/>
                  </a:cubicBezTo>
                  <a:cubicBezTo>
                    <a:pt x="7894" y="7979"/>
                    <a:pt x="7940" y="7973"/>
                    <a:pt x="7991" y="7968"/>
                  </a:cubicBezTo>
                  <a:cubicBezTo>
                    <a:pt x="7991" y="7956"/>
                    <a:pt x="7991" y="7945"/>
                    <a:pt x="7997" y="7945"/>
                  </a:cubicBezTo>
                  <a:cubicBezTo>
                    <a:pt x="8019" y="7934"/>
                    <a:pt x="8048" y="7928"/>
                    <a:pt x="8076" y="7928"/>
                  </a:cubicBezTo>
                  <a:cubicBezTo>
                    <a:pt x="8150" y="7928"/>
                    <a:pt x="8224" y="7928"/>
                    <a:pt x="8298" y="7922"/>
                  </a:cubicBezTo>
                  <a:lnTo>
                    <a:pt x="82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rot="-5400000">
              <a:off x="4473174" y="-1113779"/>
              <a:ext cx="654853" cy="4009205"/>
            </a:xfrm>
            <a:custGeom>
              <a:avLst/>
              <a:gdLst/>
              <a:ahLst/>
              <a:cxnLst/>
              <a:rect l="l" t="t" r="r" b="b"/>
              <a:pathLst>
                <a:path w="8299" h="7991" extrusionOk="0">
                  <a:moveTo>
                    <a:pt x="0" y="0"/>
                  </a:moveTo>
                  <a:lnTo>
                    <a:pt x="0" y="6493"/>
                  </a:lnTo>
                  <a:cubicBezTo>
                    <a:pt x="6" y="6493"/>
                    <a:pt x="12" y="6498"/>
                    <a:pt x="18" y="6504"/>
                  </a:cubicBezTo>
                  <a:cubicBezTo>
                    <a:pt x="23" y="6515"/>
                    <a:pt x="35" y="6533"/>
                    <a:pt x="46" y="6550"/>
                  </a:cubicBezTo>
                  <a:cubicBezTo>
                    <a:pt x="206" y="6555"/>
                    <a:pt x="371" y="6567"/>
                    <a:pt x="530" y="6589"/>
                  </a:cubicBezTo>
                  <a:cubicBezTo>
                    <a:pt x="735" y="6612"/>
                    <a:pt x="912" y="6629"/>
                    <a:pt x="1088" y="6658"/>
                  </a:cubicBezTo>
                  <a:cubicBezTo>
                    <a:pt x="1114" y="6648"/>
                    <a:pt x="1143" y="6644"/>
                    <a:pt x="1171" y="6644"/>
                  </a:cubicBezTo>
                  <a:cubicBezTo>
                    <a:pt x="1210" y="6644"/>
                    <a:pt x="1249" y="6653"/>
                    <a:pt x="1282" y="6669"/>
                  </a:cubicBezTo>
                  <a:cubicBezTo>
                    <a:pt x="1299" y="6675"/>
                    <a:pt x="1305" y="6686"/>
                    <a:pt x="1316" y="6698"/>
                  </a:cubicBezTo>
                  <a:cubicBezTo>
                    <a:pt x="1453" y="6726"/>
                    <a:pt x="1584" y="6766"/>
                    <a:pt x="1715" y="6817"/>
                  </a:cubicBezTo>
                  <a:cubicBezTo>
                    <a:pt x="1738" y="6829"/>
                    <a:pt x="1760" y="6840"/>
                    <a:pt x="1783" y="6863"/>
                  </a:cubicBezTo>
                  <a:cubicBezTo>
                    <a:pt x="1794" y="6857"/>
                    <a:pt x="1806" y="6857"/>
                    <a:pt x="1817" y="6857"/>
                  </a:cubicBezTo>
                  <a:cubicBezTo>
                    <a:pt x="1925" y="6851"/>
                    <a:pt x="2034" y="6834"/>
                    <a:pt x="2142" y="6823"/>
                  </a:cubicBezTo>
                  <a:lnTo>
                    <a:pt x="2222" y="6869"/>
                  </a:lnTo>
                  <a:cubicBezTo>
                    <a:pt x="2353" y="6880"/>
                    <a:pt x="2478" y="6954"/>
                    <a:pt x="2546" y="7068"/>
                  </a:cubicBezTo>
                  <a:cubicBezTo>
                    <a:pt x="2780" y="7108"/>
                    <a:pt x="2922" y="7187"/>
                    <a:pt x="3156" y="7313"/>
                  </a:cubicBezTo>
                  <a:cubicBezTo>
                    <a:pt x="3213" y="7341"/>
                    <a:pt x="3264" y="7381"/>
                    <a:pt x="3298" y="7432"/>
                  </a:cubicBezTo>
                  <a:cubicBezTo>
                    <a:pt x="3338" y="7449"/>
                    <a:pt x="3378" y="7461"/>
                    <a:pt x="3418" y="7461"/>
                  </a:cubicBezTo>
                  <a:cubicBezTo>
                    <a:pt x="3423" y="7455"/>
                    <a:pt x="3429" y="7444"/>
                    <a:pt x="3435" y="7432"/>
                  </a:cubicBezTo>
                  <a:cubicBezTo>
                    <a:pt x="3446" y="7449"/>
                    <a:pt x="3463" y="7467"/>
                    <a:pt x="3480" y="7478"/>
                  </a:cubicBezTo>
                  <a:cubicBezTo>
                    <a:pt x="3509" y="7501"/>
                    <a:pt x="3543" y="7518"/>
                    <a:pt x="3571" y="7535"/>
                  </a:cubicBezTo>
                  <a:lnTo>
                    <a:pt x="3668" y="7541"/>
                  </a:lnTo>
                  <a:cubicBezTo>
                    <a:pt x="3684" y="7564"/>
                    <a:pt x="3710" y="7577"/>
                    <a:pt x="3739" y="7577"/>
                  </a:cubicBezTo>
                  <a:cubicBezTo>
                    <a:pt x="3751" y="7577"/>
                    <a:pt x="3764" y="7574"/>
                    <a:pt x="3776" y="7569"/>
                  </a:cubicBezTo>
                  <a:cubicBezTo>
                    <a:pt x="3782" y="7575"/>
                    <a:pt x="3793" y="7575"/>
                    <a:pt x="3805" y="7580"/>
                  </a:cubicBezTo>
                  <a:cubicBezTo>
                    <a:pt x="3890" y="7580"/>
                    <a:pt x="3970" y="7575"/>
                    <a:pt x="4055" y="7575"/>
                  </a:cubicBezTo>
                  <a:cubicBezTo>
                    <a:pt x="4055" y="7536"/>
                    <a:pt x="4075" y="7525"/>
                    <a:pt x="4102" y="7525"/>
                  </a:cubicBezTo>
                  <a:cubicBezTo>
                    <a:pt x="4139" y="7525"/>
                    <a:pt x="4191" y="7547"/>
                    <a:pt x="4225" y="7547"/>
                  </a:cubicBezTo>
                  <a:cubicBezTo>
                    <a:pt x="4228" y="7547"/>
                    <a:pt x="4230" y="7546"/>
                    <a:pt x="4232" y="7546"/>
                  </a:cubicBezTo>
                  <a:cubicBezTo>
                    <a:pt x="4261" y="7575"/>
                    <a:pt x="4297" y="7588"/>
                    <a:pt x="4335" y="7588"/>
                  </a:cubicBezTo>
                  <a:cubicBezTo>
                    <a:pt x="4343" y="7588"/>
                    <a:pt x="4350" y="7587"/>
                    <a:pt x="4357" y="7586"/>
                  </a:cubicBezTo>
                  <a:cubicBezTo>
                    <a:pt x="4414" y="7575"/>
                    <a:pt x="4465" y="7563"/>
                    <a:pt x="4494" y="7518"/>
                  </a:cubicBezTo>
                  <a:cubicBezTo>
                    <a:pt x="4534" y="7447"/>
                    <a:pt x="4554" y="7411"/>
                    <a:pt x="4588" y="7411"/>
                  </a:cubicBezTo>
                  <a:cubicBezTo>
                    <a:pt x="4622" y="7411"/>
                    <a:pt x="4671" y="7447"/>
                    <a:pt x="4767" y="7518"/>
                  </a:cubicBezTo>
                  <a:cubicBezTo>
                    <a:pt x="4773" y="7523"/>
                    <a:pt x="4784" y="7535"/>
                    <a:pt x="4790" y="7535"/>
                  </a:cubicBezTo>
                  <a:cubicBezTo>
                    <a:pt x="4805" y="7535"/>
                    <a:pt x="4826" y="7540"/>
                    <a:pt x="4839" y="7540"/>
                  </a:cubicBezTo>
                  <a:cubicBezTo>
                    <a:pt x="4846" y="7540"/>
                    <a:pt x="4851" y="7539"/>
                    <a:pt x="4853" y="7535"/>
                  </a:cubicBezTo>
                  <a:cubicBezTo>
                    <a:pt x="4864" y="7501"/>
                    <a:pt x="4904" y="7495"/>
                    <a:pt x="4955" y="7495"/>
                  </a:cubicBezTo>
                  <a:cubicBezTo>
                    <a:pt x="4950" y="7501"/>
                    <a:pt x="4944" y="7512"/>
                    <a:pt x="4938" y="7518"/>
                  </a:cubicBezTo>
                  <a:cubicBezTo>
                    <a:pt x="4915" y="7535"/>
                    <a:pt x="4898" y="7546"/>
                    <a:pt x="4927" y="7580"/>
                  </a:cubicBezTo>
                  <a:cubicBezTo>
                    <a:pt x="4954" y="7603"/>
                    <a:pt x="4977" y="7618"/>
                    <a:pt x="5000" y="7618"/>
                  </a:cubicBezTo>
                  <a:cubicBezTo>
                    <a:pt x="5006" y="7618"/>
                    <a:pt x="5012" y="7617"/>
                    <a:pt x="5018" y="7615"/>
                  </a:cubicBezTo>
                  <a:cubicBezTo>
                    <a:pt x="5046" y="7602"/>
                    <a:pt x="5078" y="7598"/>
                    <a:pt x="5112" y="7598"/>
                  </a:cubicBezTo>
                  <a:cubicBezTo>
                    <a:pt x="5152" y="7598"/>
                    <a:pt x="5194" y="7603"/>
                    <a:pt x="5234" y="7603"/>
                  </a:cubicBezTo>
                  <a:cubicBezTo>
                    <a:pt x="5253" y="7565"/>
                    <a:pt x="5288" y="7554"/>
                    <a:pt x="5330" y="7554"/>
                  </a:cubicBezTo>
                  <a:cubicBezTo>
                    <a:pt x="5365" y="7554"/>
                    <a:pt x="5404" y="7561"/>
                    <a:pt x="5445" y="7569"/>
                  </a:cubicBezTo>
                  <a:cubicBezTo>
                    <a:pt x="5456" y="7572"/>
                    <a:pt x="5466" y="7574"/>
                    <a:pt x="5477" y="7574"/>
                  </a:cubicBezTo>
                  <a:cubicBezTo>
                    <a:pt x="5506" y="7574"/>
                    <a:pt x="5534" y="7563"/>
                    <a:pt x="5559" y="7546"/>
                  </a:cubicBezTo>
                  <a:cubicBezTo>
                    <a:pt x="5578" y="7531"/>
                    <a:pt x="5605" y="7523"/>
                    <a:pt x="5632" y="7523"/>
                  </a:cubicBezTo>
                  <a:cubicBezTo>
                    <a:pt x="5646" y="7523"/>
                    <a:pt x="5660" y="7525"/>
                    <a:pt x="5673" y="7529"/>
                  </a:cubicBezTo>
                  <a:cubicBezTo>
                    <a:pt x="5747" y="7546"/>
                    <a:pt x="5827" y="7563"/>
                    <a:pt x="5901" y="7580"/>
                  </a:cubicBezTo>
                  <a:cubicBezTo>
                    <a:pt x="5946" y="7592"/>
                    <a:pt x="5895" y="7575"/>
                    <a:pt x="5923" y="7609"/>
                  </a:cubicBezTo>
                  <a:cubicBezTo>
                    <a:pt x="5929" y="7620"/>
                    <a:pt x="5923" y="7643"/>
                    <a:pt x="5906" y="7649"/>
                  </a:cubicBezTo>
                  <a:lnTo>
                    <a:pt x="5889" y="7649"/>
                  </a:lnTo>
                  <a:cubicBezTo>
                    <a:pt x="6037" y="7672"/>
                    <a:pt x="6180" y="7717"/>
                    <a:pt x="6368" y="7746"/>
                  </a:cubicBezTo>
                  <a:cubicBezTo>
                    <a:pt x="6425" y="7757"/>
                    <a:pt x="6487" y="7763"/>
                    <a:pt x="6544" y="7774"/>
                  </a:cubicBezTo>
                  <a:lnTo>
                    <a:pt x="6652" y="7763"/>
                  </a:lnTo>
                  <a:cubicBezTo>
                    <a:pt x="6681" y="7751"/>
                    <a:pt x="6709" y="7746"/>
                    <a:pt x="6744" y="7740"/>
                  </a:cubicBezTo>
                  <a:cubicBezTo>
                    <a:pt x="6766" y="7740"/>
                    <a:pt x="6789" y="7746"/>
                    <a:pt x="6806" y="7757"/>
                  </a:cubicBezTo>
                  <a:cubicBezTo>
                    <a:pt x="6812" y="7763"/>
                    <a:pt x="6818" y="7768"/>
                    <a:pt x="6812" y="7780"/>
                  </a:cubicBezTo>
                  <a:lnTo>
                    <a:pt x="6812" y="7785"/>
                  </a:lnTo>
                  <a:cubicBezTo>
                    <a:pt x="6909" y="7797"/>
                    <a:pt x="7006" y="7803"/>
                    <a:pt x="7102" y="7814"/>
                  </a:cubicBezTo>
                  <a:cubicBezTo>
                    <a:pt x="7285" y="7825"/>
                    <a:pt x="7467" y="7837"/>
                    <a:pt x="7649" y="7848"/>
                  </a:cubicBezTo>
                  <a:cubicBezTo>
                    <a:pt x="7735" y="7848"/>
                    <a:pt x="7820" y="7905"/>
                    <a:pt x="7848" y="7990"/>
                  </a:cubicBezTo>
                  <a:cubicBezTo>
                    <a:pt x="7894" y="7979"/>
                    <a:pt x="7940" y="7973"/>
                    <a:pt x="7991" y="7968"/>
                  </a:cubicBezTo>
                  <a:cubicBezTo>
                    <a:pt x="7991" y="7956"/>
                    <a:pt x="7991" y="7945"/>
                    <a:pt x="7997" y="7945"/>
                  </a:cubicBezTo>
                  <a:cubicBezTo>
                    <a:pt x="8019" y="7934"/>
                    <a:pt x="8048" y="7928"/>
                    <a:pt x="8076" y="7928"/>
                  </a:cubicBezTo>
                  <a:cubicBezTo>
                    <a:pt x="8150" y="7928"/>
                    <a:pt x="8224" y="7928"/>
                    <a:pt x="8298" y="7922"/>
                  </a:cubicBezTo>
                  <a:lnTo>
                    <a:pt x="82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rot="-64291">
            <a:off x="3882793" y="306123"/>
            <a:ext cx="1378153" cy="280247"/>
            <a:chOff x="1651250" y="1401975"/>
            <a:chExt cx="1378187" cy="280254"/>
          </a:xfrm>
        </p:grpSpPr>
        <p:sp>
          <p:nvSpPr>
            <p:cNvPr id="1022" name="Google Shape;1022;p45"/>
            <p:cNvSpPr/>
            <p:nvPr/>
          </p:nvSpPr>
          <p:spPr>
            <a:xfrm>
              <a:off x="1651250" y="1401975"/>
              <a:ext cx="1378187" cy="280254"/>
            </a:xfrm>
            <a:custGeom>
              <a:avLst/>
              <a:gdLst/>
              <a:ahLst/>
              <a:cxnLst/>
              <a:rect l="l" t="t" r="r" b="b"/>
              <a:pathLst>
                <a:path w="17315" h="3521" extrusionOk="0">
                  <a:moveTo>
                    <a:pt x="1" y="1"/>
                  </a:moveTo>
                  <a:lnTo>
                    <a:pt x="75" y="456"/>
                  </a:lnTo>
                  <a:lnTo>
                    <a:pt x="1" y="1470"/>
                  </a:lnTo>
                  <a:lnTo>
                    <a:pt x="75" y="2478"/>
                  </a:lnTo>
                  <a:lnTo>
                    <a:pt x="1" y="3088"/>
                  </a:lnTo>
                  <a:lnTo>
                    <a:pt x="1" y="3520"/>
                  </a:lnTo>
                  <a:lnTo>
                    <a:pt x="17314" y="3520"/>
                  </a:lnTo>
                  <a:lnTo>
                    <a:pt x="17314" y="3088"/>
                  </a:lnTo>
                  <a:lnTo>
                    <a:pt x="17172" y="2723"/>
                  </a:lnTo>
                  <a:lnTo>
                    <a:pt x="17314" y="2057"/>
                  </a:lnTo>
                  <a:lnTo>
                    <a:pt x="17109" y="1111"/>
                  </a:lnTo>
                  <a:lnTo>
                    <a:pt x="17109" y="479"/>
                  </a:lnTo>
                  <a:lnTo>
                    <a:pt x="17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871169" y="1401975"/>
              <a:ext cx="117482" cy="280254"/>
            </a:xfrm>
            <a:custGeom>
              <a:avLst/>
              <a:gdLst/>
              <a:ahLst/>
              <a:cxnLst/>
              <a:rect l="l" t="t" r="r" b="b"/>
              <a:pathLst>
                <a:path w="1476" h="3521" extrusionOk="0">
                  <a:moveTo>
                    <a:pt x="0" y="1"/>
                  </a:moveTo>
                  <a:lnTo>
                    <a:pt x="957" y="3520"/>
                  </a:lnTo>
                  <a:lnTo>
                    <a:pt x="1475" y="3520"/>
                  </a:lnTo>
                  <a:lnTo>
                    <a:pt x="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969548" y="1401975"/>
              <a:ext cx="117005" cy="280254"/>
            </a:xfrm>
            <a:custGeom>
              <a:avLst/>
              <a:gdLst/>
              <a:ahLst/>
              <a:cxnLst/>
              <a:rect l="l" t="t" r="r" b="b"/>
              <a:pathLst>
                <a:path w="1470" h="3521" extrusionOk="0">
                  <a:moveTo>
                    <a:pt x="0" y="1"/>
                  </a:moveTo>
                  <a:lnTo>
                    <a:pt x="957" y="3520"/>
                  </a:lnTo>
                  <a:lnTo>
                    <a:pt x="1469" y="3520"/>
                  </a:lnTo>
                  <a:lnTo>
                    <a:pt x="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2165827" y="1401975"/>
              <a:ext cx="117482" cy="280254"/>
            </a:xfrm>
            <a:custGeom>
              <a:avLst/>
              <a:gdLst/>
              <a:ahLst/>
              <a:cxnLst/>
              <a:rect l="l" t="t" r="r" b="b"/>
              <a:pathLst>
                <a:path w="1476" h="3521" extrusionOk="0">
                  <a:moveTo>
                    <a:pt x="0" y="1"/>
                  </a:moveTo>
                  <a:lnTo>
                    <a:pt x="957" y="3520"/>
                  </a:lnTo>
                  <a:lnTo>
                    <a:pt x="1475" y="3520"/>
                  </a:lnTo>
                  <a:lnTo>
                    <a:pt x="5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2067846" y="1401975"/>
              <a:ext cx="117084" cy="280254"/>
            </a:xfrm>
            <a:custGeom>
              <a:avLst/>
              <a:gdLst/>
              <a:ahLst/>
              <a:cxnLst/>
              <a:rect l="l" t="t" r="r" b="b"/>
              <a:pathLst>
                <a:path w="1471" h="3521" extrusionOk="0">
                  <a:moveTo>
                    <a:pt x="1" y="1"/>
                  </a:moveTo>
                  <a:lnTo>
                    <a:pt x="952" y="3520"/>
                  </a:lnTo>
                  <a:lnTo>
                    <a:pt x="1470" y="3520"/>
                  </a:lnTo>
                  <a:lnTo>
                    <a:pt x="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772790" y="1401975"/>
              <a:ext cx="117482" cy="280254"/>
            </a:xfrm>
            <a:custGeom>
              <a:avLst/>
              <a:gdLst/>
              <a:ahLst/>
              <a:cxnLst/>
              <a:rect l="l" t="t" r="r" b="b"/>
              <a:pathLst>
                <a:path w="1476" h="3521" extrusionOk="0">
                  <a:moveTo>
                    <a:pt x="0" y="1"/>
                  </a:moveTo>
                  <a:lnTo>
                    <a:pt x="957" y="3520"/>
                  </a:lnTo>
                  <a:lnTo>
                    <a:pt x="1475"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2951821" y="1401975"/>
              <a:ext cx="77605" cy="280254"/>
            </a:xfrm>
            <a:custGeom>
              <a:avLst/>
              <a:gdLst/>
              <a:ahLst/>
              <a:cxnLst/>
              <a:rect l="l" t="t" r="r" b="b"/>
              <a:pathLst>
                <a:path w="975" h="3521" extrusionOk="0">
                  <a:moveTo>
                    <a:pt x="0" y="1"/>
                  </a:moveTo>
                  <a:lnTo>
                    <a:pt x="957" y="3520"/>
                  </a:lnTo>
                  <a:lnTo>
                    <a:pt x="974" y="3520"/>
                  </a:lnTo>
                  <a:lnTo>
                    <a:pt x="974" y="3088"/>
                  </a:lnTo>
                  <a:lnTo>
                    <a:pt x="832" y="2723"/>
                  </a:lnTo>
                  <a:lnTo>
                    <a:pt x="974" y="2057"/>
                  </a:lnTo>
                  <a:lnTo>
                    <a:pt x="769" y="1111"/>
                  </a:lnTo>
                  <a:lnTo>
                    <a:pt x="769" y="918"/>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674412" y="1401975"/>
              <a:ext cx="117482" cy="280254"/>
            </a:xfrm>
            <a:custGeom>
              <a:avLst/>
              <a:gdLst/>
              <a:ahLst/>
              <a:cxnLst/>
              <a:rect l="l" t="t" r="r" b="b"/>
              <a:pathLst>
                <a:path w="1476" h="3521" extrusionOk="0">
                  <a:moveTo>
                    <a:pt x="0" y="1"/>
                  </a:moveTo>
                  <a:lnTo>
                    <a:pt x="957" y="3520"/>
                  </a:lnTo>
                  <a:lnTo>
                    <a:pt x="1475"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2362505" y="1401975"/>
              <a:ext cx="117084" cy="280254"/>
            </a:xfrm>
            <a:custGeom>
              <a:avLst/>
              <a:gdLst/>
              <a:ahLst/>
              <a:cxnLst/>
              <a:rect l="l" t="t" r="r" b="b"/>
              <a:pathLst>
                <a:path w="1471" h="3521" extrusionOk="0">
                  <a:moveTo>
                    <a:pt x="1" y="1"/>
                  </a:moveTo>
                  <a:lnTo>
                    <a:pt x="958" y="3520"/>
                  </a:lnTo>
                  <a:lnTo>
                    <a:pt x="1470"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2558784" y="1401975"/>
              <a:ext cx="117482" cy="280254"/>
            </a:xfrm>
            <a:custGeom>
              <a:avLst/>
              <a:gdLst/>
              <a:ahLst/>
              <a:cxnLst/>
              <a:rect l="l" t="t" r="r" b="b"/>
              <a:pathLst>
                <a:path w="1476" h="3521" extrusionOk="0">
                  <a:moveTo>
                    <a:pt x="1" y="1"/>
                  </a:moveTo>
                  <a:lnTo>
                    <a:pt x="958" y="3520"/>
                  </a:lnTo>
                  <a:lnTo>
                    <a:pt x="1476"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2657163" y="1401975"/>
              <a:ext cx="117482" cy="280254"/>
            </a:xfrm>
            <a:custGeom>
              <a:avLst/>
              <a:gdLst/>
              <a:ahLst/>
              <a:cxnLst/>
              <a:rect l="l" t="t" r="r" b="b"/>
              <a:pathLst>
                <a:path w="1476" h="3521" extrusionOk="0">
                  <a:moveTo>
                    <a:pt x="1" y="1"/>
                  </a:moveTo>
                  <a:lnTo>
                    <a:pt x="957" y="3520"/>
                  </a:lnTo>
                  <a:lnTo>
                    <a:pt x="1476"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2755541" y="1401975"/>
              <a:ext cx="117005" cy="280254"/>
            </a:xfrm>
            <a:custGeom>
              <a:avLst/>
              <a:gdLst/>
              <a:ahLst/>
              <a:cxnLst/>
              <a:rect l="l" t="t" r="r" b="b"/>
              <a:pathLst>
                <a:path w="1470" h="3521" extrusionOk="0">
                  <a:moveTo>
                    <a:pt x="0" y="1"/>
                  </a:moveTo>
                  <a:lnTo>
                    <a:pt x="957" y="3520"/>
                  </a:lnTo>
                  <a:lnTo>
                    <a:pt x="1470"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2460883" y="1401975"/>
              <a:ext cx="117005" cy="280254"/>
            </a:xfrm>
            <a:custGeom>
              <a:avLst/>
              <a:gdLst/>
              <a:ahLst/>
              <a:cxnLst/>
              <a:rect l="l" t="t" r="r" b="b"/>
              <a:pathLst>
                <a:path w="1470" h="3521" extrusionOk="0">
                  <a:moveTo>
                    <a:pt x="1" y="1"/>
                  </a:moveTo>
                  <a:lnTo>
                    <a:pt x="952" y="3520"/>
                  </a:lnTo>
                  <a:lnTo>
                    <a:pt x="1470" y="3520"/>
                  </a:lnTo>
                  <a:lnTo>
                    <a:pt x="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2264126" y="1401975"/>
              <a:ext cx="117482" cy="280254"/>
            </a:xfrm>
            <a:custGeom>
              <a:avLst/>
              <a:gdLst/>
              <a:ahLst/>
              <a:cxnLst/>
              <a:rect l="l" t="t" r="r" b="b"/>
              <a:pathLst>
                <a:path w="1476" h="3521" extrusionOk="0">
                  <a:moveTo>
                    <a:pt x="1" y="1"/>
                  </a:moveTo>
                  <a:lnTo>
                    <a:pt x="958" y="3520"/>
                  </a:lnTo>
                  <a:lnTo>
                    <a:pt x="1476" y="3520"/>
                  </a:lnTo>
                  <a:lnTo>
                    <a:pt x="5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2853920" y="1401975"/>
              <a:ext cx="117005" cy="280254"/>
            </a:xfrm>
            <a:custGeom>
              <a:avLst/>
              <a:gdLst/>
              <a:ahLst/>
              <a:cxnLst/>
              <a:rect l="l" t="t" r="r" b="b"/>
              <a:pathLst>
                <a:path w="1470" h="3521" extrusionOk="0">
                  <a:moveTo>
                    <a:pt x="0" y="1"/>
                  </a:moveTo>
                  <a:lnTo>
                    <a:pt x="951" y="3520"/>
                  </a:lnTo>
                  <a:lnTo>
                    <a:pt x="1470" y="3520"/>
                  </a:lnTo>
                  <a:lnTo>
                    <a:pt x="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45"/>
          <p:cNvGrpSpPr/>
          <p:nvPr/>
        </p:nvGrpSpPr>
        <p:grpSpPr>
          <a:xfrm>
            <a:off x="4402373" y="2164625"/>
            <a:ext cx="339253" cy="298169"/>
            <a:chOff x="4467200" y="877100"/>
            <a:chExt cx="481825" cy="423475"/>
          </a:xfrm>
        </p:grpSpPr>
        <p:sp>
          <p:nvSpPr>
            <p:cNvPr id="1041" name="Google Shape;1041;p45"/>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2" name="Google Shape;1042;p45"/>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3" name="Google Shape;1043;p45"/>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4" name="Google Shape;1044;p45"/>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45" name="Google Shape;1045;p45"/>
          <p:cNvGrpSpPr/>
          <p:nvPr/>
        </p:nvGrpSpPr>
        <p:grpSpPr>
          <a:xfrm>
            <a:off x="1950424" y="2144083"/>
            <a:ext cx="339253" cy="339253"/>
            <a:chOff x="900750" y="1436075"/>
            <a:chExt cx="481825" cy="481825"/>
          </a:xfrm>
        </p:grpSpPr>
        <p:sp>
          <p:nvSpPr>
            <p:cNvPr id="1046" name="Google Shape;1046;p45"/>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7" name="Google Shape;1047;p45"/>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 name="Google Shape;1048;p45"/>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9" name="Google Shape;1049;p45"/>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50" name="Google Shape;1050;p45"/>
          <p:cNvGrpSpPr/>
          <p:nvPr/>
        </p:nvGrpSpPr>
        <p:grpSpPr>
          <a:xfrm>
            <a:off x="6857156" y="2160066"/>
            <a:ext cx="333585" cy="307287"/>
            <a:chOff x="2682350" y="2643425"/>
            <a:chExt cx="473775" cy="436425"/>
          </a:xfrm>
        </p:grpSpPr>
        <p:sp>
          <p:nvSpPr>
            <p:cNvPr id="1051" name="Google Shape;1051;p45"/>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2" name="Google Shape;1052;p45"/>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3" name="Google Shape;1053;p45"/>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4" name="Google Shape;1054;p45"/>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5" name="Google Shape;1055;p45"/>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6" name="Google Shape;1056;p45"/>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57" name="Google Shape;1057;p45"/>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59" name="Google Shape;1059;p45"/>
          <p:cNvGrpSpPr/>
          <p:nvPr/>
        </p:nvGrpSpPr>
        <p:grpSpPr>
          <a:xfrm>
            <a:off x="937270" y="193348"/>
            <a:ext cx="339250" cy="1455843"/>
            <a:chOff x="958887" y="208716"/>
            <a:chExt cx="339250" cy="1455843"/>
          </a:xfrm>
        </p:grpSpPr>
        <p:sp>
          <p:nvSpPr>
            <p:cNvPr id="1060" name="Google Shape;1060;p45"/>
            <p:cNvSpPr/>
            <p:nvPr/>
          </p:nvSpPr>
          <p:spPr>
            <a:xfrm rot="5400000">
              <a:off x="1114153" y="16344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rot="5400000">
              <a:off x="410163" y="7574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45"/>
            <p:cNvSpPr/>
            <p:nvPr/>
          </p:nvSpPr>
          <p:spPr>
            <a:xfrm rot="5400000">
              <a:off x="1097519" y="2335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5"/>
            <p:cNvSpPr/>
            <p:nvPr/>
          </p:nvSpPr>
          <p:spPr>
            <a:xfrm rot="5400000">
              <a:off x="990299" y="14797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5"/>
            <p:cNvSpPr/>
            <p:nvPr/>
          </p:nvSpPr>
          <p:spPr>
            <a:xfrm rot="5400000">
              <a:off x="1245365" y="10086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rot="5400000">
              <a:off x="981983" y="2447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rot="5400000">
              <a:off x="1207790" y="14867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rot="5400000">
              <a:off x="1212637" y="2383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rot="5400000">
              <a:off x="1255477" y="383128"/>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5"/>
            <p:cNvSpPr/>
            <p:nvPr/>
          </p:nvSpPr>
          <p:spPr>
            <a:xfrm rot="5400000">
              <a:off x="1259306" y="13318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5"/>
            <p:cNvSpPr/>
            <p:nvPr/>
          </p:nvSpPr>
          <p:spPr>
            <a:xfrm rot="5400000">
              <a:off x="1258768" y="6964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5"/>
            <p:cNvSpPr/>
            <p:nvPr/>
          </p:nvSpPr>
          <p:spPr>
            <a:xfrm rot="5400000">
              <a:off x="1170156" y="13148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5"/>
            <p:cNvSpPr/>
            <p:nvPr/>
          </p:nvSpPr>
          <p:spPr>
            <a:xfrm rot="5400000">
              <a:off x="1107152" y="14842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5"/>
            <p:cNvSpPr/>
            <p:nvPr/>
          </p:nvSpPr>
          <p:spPr>
            <a:xfrm rot="5400000">
              <a:off x="1043371" y="6878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5"/>
            <p:cNvSpPr/>
            <p:nvPr/>
          </p:nvSpPr>
          <p:spPr>
            <a:xfrm rot="5400000">
              <a:off x="1093869" y="8446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5"/>
            <p:cNvSpPr/>
            <p:nvPr/>
          </p:nvSpPr>
          <p:spPr>
            <a:xfrm rot="5400000">
              <a:off x="1160583" y="3694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5"/>
            <p:cNvSpPr/>
            <p:nvPr/>
          </p:nvSpPr>
          <p:spPr>
            <a:xfrm rot="5400000">
              <a:off x="1027396" y="10015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5"/>
            <p:cNvSpPr/>
            <p:nvPr/>
          </p:nvSpPr>
          <p:spPr>
            <a:xfrm rot="5400000">
              <a:off x="1206295" y="5249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5"/>
            <p:cNvSpPr/>
            <p:nvPr/>
          </p:nvSpPr>
          <p:spPr>
            <a:xfrm rot="5400000">
              <a:off x="1040798" y="3715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5"/>
            <p:cNvSpPr/>
            <p:nvPr/>
          </p:nvSpPr>
          <p:spPr>
            <a:xfrm rot="5400000">
              <a:off x="1217603" y="11589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5"/>
            <p:cNvSpPr/>
            <p:nvPr/>
          </p:nvSpPr>
          <p:spPr>
            <a:xfrm rot="5400000">
              <a:off x="1209047" y="8485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5"/>
            <p:cNvSpPr/>
            <p:nvPr/>
          </p:nvSpPr>
          <p:spPr>
            <a:xfrm rot="5400000">
              <a:off x="1046781" y="13195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5"/>
            <p:cNvSpPr/>
            <p:nvPr/>
          </p:nvSpPr>
          <p:spPr>
            <a:xfrm rot="5400000">
              <a:off x="1166626" y="6839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5"/>
            <p:cNvSpPr/>
            <p:nvPr/>
          </p:nvSpPr>
          <p:spPr>
            <a:xfrm rot="5400000">
              <a:off x="994667" y="5266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5"/>
            <p:cNvSpPr/>
            <p:nvPr/>
          </p:nvSpPr>
          <p:spPr>
            <a:xfrm rot="5400000">
              <a:off x="984376" y="8468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5"/>
            <p:cNvSpPr/>
            <p:nvPr/>
          </p:nvSpPr>
          <p:spPr>
            <a:xfrm rot="5400000">
              <a:off x="996702" y="11576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5"/>
            <p:cNvSpPr/>
            <p:nvPr/>
          </p:nvSpPr>
          <p:spPr>
            <a:xfrm rot="5400000">
              <a:off x="1158010" y="10052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5"/>
            <p:cNvSpPr/>
            <p:nvPr/>
          </p:nvSpPr>
          <p:spPr>
            <a:xfrm rot="5400000">
              <a:off x="1109426" y="11683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5"/>
            <p:cNvSpPr/>
            <p:nvPr/>
          </p:nvSpPr>
          <p:spPr>
            <a:xfrm rot="5400000">
              <a:off x="1097938" y="5290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標題 1">
            <a:extLst>
              <a:ext uri="{FF2B5EF4-FFF2-40B4-BE49-F238E27FC236}">
                <a16:creationId xmlns:a16="http://schemas.microsoft.com/office/drawing/2014/main" id="{18068627-CB7E-4E19-9F0D-C66A7015D76D}"/>
              </a:ext>
            </a:extLst>
          </p:cNvPr>
          <p:cNvSpPr>
            <a:spLocks noGrp="1"/>
          </p:cNvSpPr>
          <p:nvPr>
            <p:ph type="title"/>
          </p:nvPr>
        </p:nvSpPr>
        <p:spPr>
          <a:xfrm>
            <a:off x="-331202" y="496632"/>
            <a:ext cx="9967515" cy="1325563"/>
          </a:xfrm>
        </p:spPr>
        <p:txBody>
          <a:bodyPr>
            <a:noAutofit/>
          </a:bodyPr>
          <a:lstStyle/>
          <a:p>
            <a:pPr>
              <a:lnSpc>
                <a:spcPct val="100000"/>
              </a:lnSpc>
            </a:pPr>
            <a:r>
              <a:rPr lang="zh-TW" altLang="en-US" sz="3200" dirty="0">
                <a:latin typeface="SetoFont" panose="02000600000000000000" pitchFamily="2" charset="-120"/>
                <a:ea typeface="SetoFont" panose="02000600000000000000" pitchFamily="2" charset="-120"/>
                <a:cs typeface="SetoFont" panose="02000600000000000000" pitchFamily="2" charset="-120"/>
              </a:rPr>
              <a:t>給付內容是否應追求全體國民的</a:t>
            </a:r>
            <a:br>
              <a:rPr lang="en-US" altLang="zh-TW" sz="3200" dirty="0">
                <a:latin typeface="SetoFont" panose="02000600000000000000" pitchFamily="2" charset="-120"/>
                <a:ea typeface="SetoFont" panose="02000600000000000000" pitchFamily="2" charset="-120"/>
                <a:cs typeface="SetoFont" panose="02000600000000000000" pitchFamily="2" charset="-120"/>
              </a:rPr>
            </a:br>
            <a:r>
              <a:rPr lang="zh-TW" altLang="en-US" sz="3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健康極大化</a:t>
            </a:r>
          </a:p>
        </p:txBody>
      </p:sp>
      <p:sp>
        <p:nvSpPr>
          <p:cNvPr id="97" name="文字方塊 96">
            <a:extLst>
              <a:ext uri="{FF2B5EF4-FFF2-40B4-BE49-F238E27FC236}">
                <a16:creationId xmlns:a16="http://schemas.microsoft.com/office/drawing/2014/main" id="{D3280AFB-5846-442B-9D44-409CA2E1E258}"/>
              </a:ext>
            </a:extLst>
          </p:cNvPr>
          <p:cNvSpPr txBox="1"/>
          <p:nvPr/>
        </p:nvSpPr>
        <p:spPr>
          <a:xfrm>
            <a:off x="888959" y="2274836"/>
            <a:ext cx="7723834" cy="2339102"/>
          </a:xfrm>
          <a:prstGeom prst="rect">
            <a:avLst/>
          </a:prstGeom>
          <a:noFill/>
        </p:spPr>
        <p:txBody>
          <a:bodyPr wrap="square" rtlCol="0">
            <a:spAutoFit/>
          </a:bodyPr>
          <a:lstStyle/>
          <a:p>
            <a:pPr>
              <a:lnSpc>
                <a:spcPct val="150000"/>
              </a:lnSpc>
            </a:pPr>
            <a:r>
              <a:rPr lang="zh-TW" altLang="en-US" sz="2200" dirty="0">
                <a:latin typeface="SetoFont" panose="02000600000000000000" pitchFamily="2" charset="-120"/>
                <a:ea typeface="SetoFont" panose="02000600000000000000" pitchFamily="2" charset="-120"/>
                <a:cs typeface="SetoFont" panose="02000600000000000000" pitchFamily="2" charset="-120"/>
              </a:rPr>
              <a:t>極大化的概念來自於</a:t>
            </a:r>
            <a:endParaRPr lang="en-US" altLang="zh-TW" sz="2200" dirty="0">
              <a:latin typeface="SetoFont" panose="02000600000000000000" pitchFamily="2" charset="-120"/>
              <a:ea typeface="SetoFont" panose="02000600000000000000" pitchFamily="2" charset="-120"/>
              <a:cs typeface="SetoFont" panose="02000600000000000000" pitchFamily="2" charset="-120"/>
            </a:endParaRPr>
          </a:p>
          <a:p>
            <a:pPr>
              <a:lnSpc>
                <a:spcPct val="150000"/>
              </a:lnSpc>
            </a:pPr>
            <a:r>
              <a:rPr lang="zh-TW" altLang="en-US" sz="2200" dirty="0">
                <a:latin typeface="SetoFont" panose="02000600000000000000" pitchFamily="2" charset="-120"/>
                <a:ea typeface="SetoFont" panose="02000600000000000000" pitchFamily="2" charset="-120"/>
                <a:cs typeface="SetoFont" panose="02000600000000000000" pitchFamily="2" charset="-120"/>
              </a:rPr>
              <a:t>倫理的</a:t>
            </a:r>
            <a:r>
              <a:rPr lang="zh-TW" altLang="en-US" sz="2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效益主義學派</a:t>
            </a:r>
            <a:r>
              <a:rPr lang="zh-TW" altLang="en-US" sz="2200" dirty="0">
                <a:latin typeface="SetoFont" panose="02000600000000000000" pitchFamily="2" charset="-120"/>
                <a:ea typeface="SetoFont" panose="02000600000000000000" pitchFamily="2" charset="-120"/>
                <a:cs typeface="SetoFont" panose="02000600000000000000" pitchFamily="2" charset="-120"/>
              </a:rPr>
              <a:t>，即在追求大多數人的利益而使少數人的損失降到最低。</a:t>
            </a:r>
            <a:endParaRPr lang="en-US" altLang="zh-TW" sz="2200" dirty="0">
              <a:latin typeface="SetoFont" panose="02000600000000000000" pitchFamily="2" charset="-120"/>
              <a:ea typeface="SetoFont" panose="02000600000000000000" pitchFamily="2" charset="-120"/>
              <a:cs typeface="SetoFont" panose="02000600000000000000" pitchFamily="2" charset="-120"/>
            </a:endParaRPr>
          </a:p>
          <a:p>
            <a:pPr>
              <a:lnSpc>
                <a:spcPct val="150000"/>
              </a:lnSpc>
            </a:pPr>
            <a:r>
              <a:rPr lang="zh-TW" altLang="en-US" sz="2200" dirty="0">
                <a:latin typeface="SetoFont" panose="02000600000000000000" pitchFamily="2" charset="-120"/>
                <a:ea typeface="SetoFont" panose="02000600000000000000" pitchFamily="2" charset="-120"/>
                <a:cs typeface="SetoFont" panose="02000600000000000000" pitchFamily="2" charset="-120"/>
              </a:rPr>
              <a:t>以達 </a:t>
            </a:r>
            <a:r>
              <a:rPr lang="zh-TW" altLang="en-US" sz="2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柏拉圖最適</a:t>
            </a:r>
            <a:r>
              <a:rPr lang="zh-TW" altLang="en-US" sz="2200" dirty="0">
                <a:latin typeface="SetoFont" panose="02000600000000000000" pitchFamily="2" charset="-120"/>
                <a:ea typeface="SetoFont" panose="02000600000000000000" pitchFamily="2" charset="-120"/>
                <a:cs typeface="SetoFont" panose="02000600000000000000" pitchFamily="2" charset="-120"/>
              </a:rPr>
              <a:t>境界。</a:t>
            </a:r>
            <a:endParaRPr lang="en-US" altLang="zh-TW" sz="2200" dirty="0">
              <a:latin typeface="SetoFont" panose="02000600000000000000" pitchFamily="2" charset="-120"/>
              <a:ea typeface="SetoFont" panose="02000600000000000000" pitchFamily="2" charset="-120"/>
              <a:cs typeface="SetoFont" panose="02000600000000000000" pitchFamily="2" charset="-120"/>
            </a:endParaRPr>
          </a:p>
          <a:p>
            <a:endParaRPr lang="zh-TW" altLang="en-US" dirty="0">
              <a:latin typeface="SetoFont" panose="02000600000000000000" pitchFamily="2" charset="-120"/>
              <a:ea typeface="SetoFont" panose="02000600000000000000" pitchFamily="2" charset="-120"/>
              <a:cs typeface="SetoFont" panose="02000600000000000000" pitchFamily="2"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4"/>
          <p:cNvGrpSpPr/>
          <p:nvPr/>
        </p:nvGrpSpPr>
        <p:grpSpPr>
          <a:xfrm rot="812634">
            <a:off x="1122709" y="459813"/>
            <a:ext cx="975645" cy="244867"/>
            <a:chOff x="-1819625" y="2061475"/>
            <a:chExt cx="826951" cy="403129"/>
          </a:xfrm>
        </p:grpSpPr>
        <p:sp>
          <p:nvSpPr>
            <p:cNvPr id="920" name="Google Shape;920;p44"/>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 name="Google Shape;939;p44"/>
          <p:cNvGrpSpPr/>
          <p:nvPr/>
        </p:nvGrpSpPr>
        <p:grpSpPr>
          <a:xfrm rot="-1896875">
            <a:off x="1284771" y="467294"/>
            <a:ext cx="789728" cy="155831"/>
            <a:chOff x="5674700" y="1114550"/>
            <a:chExt cx="1490200" cy="294050"/>
          </a:xfrm>
        </p:grpSpPr>
        <p:sp>
          <p:nvSpPr>
            <p:cNvPr id="940" name="Google Shape;940;p44"/>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a:off x="8218065" y="448537"/>
            <a:ext cx="224800" cy="4353900"/>
            <a:chOff x="714175" y="391524"/>
            <a:chExt cx="224800" cy="4353900"/>
          </a:xfrm>
        </p:grpSpPr>
        <p:sp>
          <p:nvSpPr>
            <p:cNvPr id="951" name="Google Shape;951;p44"/>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4"/>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4"/>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4"/>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4"/>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4"/>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4"/>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4"/>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4"/>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4"/>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4"/>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4"/>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4"/>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4"/>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4"/>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4"/>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4"/>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4"/>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4"/>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4"/>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4"/>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4"/>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4"/>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99" name="Google Shape;999;p44"/>
          <p:cNvSpPr txBox="1">
            <a:spLocks noGrp="1"/>
          </p:cNvSpPr>
          <p:nvPr>
            <p:ph type="body" idx="1"/>
          </p:nvPr>
        </p:nvSpPr>
        <p:spPr>
          <a:xfrm>
            <a:off x="2407467" y="4274974"/>
            <a:ext cx="3245406" cy="53892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zh-TW" altLang="en-US" sz="3200" dirty="0">
                <a:latin typeface="SetoFont" panose="02000600000000000000" pitchFamily="2" charset="-120"/>
                <a:ea typeface="SetoFont" panose="02000600000000000000" pitchFamily="2" charset="-120"/>
                <a:cs typeface="SetoFont" panose="02000600000000000000" pitchFamily="2" charset="-120"/>
              </a:rPr>
              <a:t>人口涵蓋</a:t>
            </a:r>
            <a:r>
              <a:rPr lang="en-US" altLang="zh-TW" sz="3200" dirty="0">
                <a:latin typeface="SetoFont" panose="02000600000000000000" pitchFamily="2" charset="-120"/>
                <a:ea typeface="SetoFont" panose="02000600000000000000" pitchFamily="2" charset="-120"/>
                <a:cs typeface="SetoFont" panose="02000600000000000000" pitchFamily="2" charset="-120"/>
              </a:rPr>
              <a:t>(</a:t>
            </a:r>
            <a:r>
              <a:rPr lang="zh-TW" altLang="en-US" sz="3200" dirty="0">
                <a:latin typeface="SetoFont" panose="02000600000000000000" pitchFamily="2" charset="-120"/>
                <a:ea typeface="SetoFont" panose="02000600000000000000" pitchFamily="2" charset="-120"/>
                <a:cs typeface="SetoFont" panose="02000600000000000000" pitchFamily="2" charset="-120"/>
              </a:rPr>
              <a:t>廣度</a:t>
            </a:r>
            <a:r>
              <a:rPr lang="en-US" altLang="zh-TW" sz="3200" dirty="0">
                <a:latin typeface="SetoFont" panose="02000600000000000000" pitchFamily="2" charset="-120"/>
                <a:ea typeface="SetoFont" panose="02000600000000000000" pitchFamily="2" charset="-120"/>
                <a:cs typeface="SetoFont" panose="02000600000000000000" pitchFamily="2" charset="-120"/>
              </a:rPr>
              <a:t>)</a:t>
            </a:r>
            <a:endParaRPr sz="3200" dirty="0">
              <a:latin typeface="SetoFont" panose="02000600000000000000" pitchFamily="2" charset="-120"/>
              <a:ea typeface="SetoFont" panose="02000600000000000000" pitchFamily="2" charset="-120"/>
              <a:cs typeface="SetoFont" panose="02000600000000000000" pitchFamily="2" charset="-120"/>
            </a:endParaRPr>
          </a:p>
        </p:txBody>
      </p:sp>
      <p:grpSp>
        <p:nvGrpSpPr>
          <p:cNvPr id="30" name="群組 29">
            <a:extLst>
              <a:ext uri="{FF2B5EF4-FFF2-40B4-BE49-F238E27FC236}">
                <a16:creationId xmlns:a16="http://schemas.microsoft.com/office/drawing/2014/main" id="{79143144-DFCF-4FE0-A10A-D52836230701}"/>
              </a:ext>
            </a:extLst>
          </p:cNvPr>
          <p:cNvGrpSpPr/>
          <p:nvPr/>
        </p:nvGrpSpPr>
        <p:grpSpPr>
          <a:xfrm>
            <a:off x="2440457" y="1345537"/>
            <a:ext cx="2420310" cy="2543543"/>
            <a:chOff x="823553" y="2109978"/>
            <a:chExt cx="2420310" cy="2543543"/>
          </a:xfrm>
        </p:grpSpPr>
        <p:sp>
          <p:nvSpPr>
            <p:cNvPr id="2" name="立方體 1">
              <a:extLst>
                <a:ext uri="{FF2B5EF4-FFF2-40B4-BE49-F238E27FC236}">
                  <a16:creationId xmlns:a16="http://schemas.microsoft.com/office/drawing/2014/main" id="{366C05F1-7EA4-4C19-9E9E-46B80D2048A6}"/>
                </a:ext>
              </a:extLst>
            </p:cNvPr>
            <p:cNvSpPr/>
            <p:nvPr/>
          </p:nvSpPr>
          <p:spPr>
            <a:xfrm>
              <a:off x="923214" y="3080707"/>
              <a:ext cx="1587371" cy="1516428"/>
            </a:xfrm>
            <a:prstGeom prst="cube">
              <a:avLst>
                <a:gd name="adj" fmla="val 43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接點 9">
              <a:extLst>
                <a:ext uri="{FF2B5EF4-FFF2-40B4-BE49-F238E27FC236}">
                  <a16:creationId xmlns:a16="http://schemas.microsoft.com/office/drawing/2014/main" id="{27EC854A-79D3-48E9-A0DB-2B75AE1B7723}"/>
                </a:ext>
              </a:extLst>
            </p:cNvPr>
            <p:cNvCxnSpPr>
              <a:cxnSpLocks/>
              <a:endCxn id="2" idx="2"/>
            </p:cNvCxnSpPr>
            <p:nvPr/>
          </p:nvCxnSpPr>
          <p:spPr>
            <a:xfrm>
              <a:off x="823553" y="3781015"/>
              <a:ext cx="99661" cy="385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1D07CF22-63EF-43BF-BA32-4E1D1C1E6824}"/>
                </a:ext>
              </a:extLst>
            </p:cNvPr>
            <p:cNvCxnSpPr>
              <a:cxnSpLocks/>
            </p:cNvCxnSpPr>
            <p:nvPr/>
          </p:nvCxnSpPr>
          <p:spPr>
            <a:xfrm>
              <a:off x="839053" y="3137093"/>
              <a:ext cx="22887" cy="1516428"/>
            </a:xfrm>
            <a:prstGeom prst="line">
              <a:avLst/>
            </a:prstGeom>
          </p:spPr>
          <p:style>
            <a:lnRef idx="3">
              <a:schemeClr val="dk1"/>
            </a:lnRef>
            <a:fillRef idx="0">
              <a:schemeClr val="dk1"/>
            </a:fillRef>
            <a:effectRef idx="2">
              <a:schemeClr val="dk1"/>
            </a:effectRef>
            <a:fontRef idx="minor">
              <a:schemeClr val="tx1"/>
            </a:fontRef>
          </p:style>
        </p:cxnSp>
        <p:cxnSp>
          <p:nvCxnSpPr>
            <p:cNvPr id="102" name="直線接點 101">
              <a:extLst>
                <a:ext uri="{FF2B5EF4-FFF2-40B4-BE49-F238E27FC236}">
                  <a16:creationId xmlns:a16="http://schemas.microsoft.com/office/drawing/2014/main" id="{C5C240EE-FF0F-4B6F-A4C8-2812A5AB570E}"/>
                </a:ext>
              </a:extLst>
            </p:cNvPr>
            <p:cNvCxnSpPr>
              <a:cxnSpLocks/>
            </p:cNvCxnSpPr>
            <p:nvPr/>
          </p:nvCxnSpPr>
          <p:spPr>
            <a:xfrm flipH="1">
              <a:off x="850496" y="4632769"/>
              <a:ext cx="1384327" cy="16408"/>
            </a:xfrm>
            <a:prstGeom prst="line">
              <a:avLst/>
            </a:prstGeom>
          </p:spPr>
          <p:style>
            <a:lnRef idx="3">
              <a:schemeClr val="dk1"/>
            </a:lnRef>
            <a:fillRef idx="0">
              <a:schemeClr val="dk1"/>
            </a:fillRef>
            <a:effectRef idx="2">
              <a:schemeClr val="dk1"/>
            </a:effectRef>
            <a:fontRef idx="minor">
              <a:schemeClr val="tx1"/>
            </a:fontRef>
          </p:style>
        </p:cxnSp>
        <p:cxnSp>
          <p:nvCxnSpPr>
            <p:cNvPr id="108" name="直線接點 107">
              <a:extLst>
                <a:ext uri="{FF2B5EF4-FFF2-40B4-BE49-F238E27FC236}">
                  <a16:creationId xmlns:a16="http://schemas.microsoft.com/office/drawing/2014/main" id="{681DCFF9-96A0-4B06-9948-26571DA8F5A7}"/>
                </a:ext>
              </a:extLst>
            </p:cNvPr>
            <p:cNvCxnSpPr>
              <a:cxnSpLocks/>
            </p:cNvCxnSpPr>
            <p:nvPr/>
          </p:nvCxnSpPr>
          <p:spPr>
            <a:xfrm flipH="1">
              <a:off x="823554" y="3145297"/>
              <a:ext cx="1411269" cy="0"/>
            </a:xfrm>
            <a:prstGeom prst="line">
              <a:avLst/>
            </a:prstGeom>
          </p:spPr>
          <p:style>
            <a:lnRef idx="3">
              <a:schemeClr val="dk1"/>
            </a:lnRef>
            <a:fillRef idx="0">
              <a:schemeClr val="dk1"/>
            </a:fillRef>
            <a:effectRef idx="2">
              <a:schemeClr val="dk1"/>
            </a:effectRef>
            <a:fontRef idx="minor">
              <a:schemeClr val="tx1"/>
            </a:fontRef>
          </p:style>
        </p:cxnSp>
        <p:cxnSp>
          <p:nvCxnSpPr>
            <p:cNvPr id="111" name="直線接點 110">
              <a:extLst>
                <a:ext uri="{FF2B5EF4-FFF2-40B4-BE49-F238E27FC236}">
                  <a16:creationId xmlns:a16="http://schemas.microsoft.com/office/drawing/2014/main" id="{14A64432-5B19-4EFC-BF57-7C01EB922E41}"/>
                </a:ext>
              </a:extLst>
            </p:cNvPr>
            <p:cNvCxnSpPr>
              <a:cxnSpLocks/>
            </p:cNvCxnSpPr>
            <p:nvPr/>
          </p:nvCxnSpPr>
          <p:spPr>
            <a:xfrm>
              <a:off x="2224797" y="3133275"/>
              <a:ext cx="22887" cy="1516428"/>
            </a:xfrm>
            <a:prstGeom prst="line">
              <a:avLst/>
            </a:prstGeom>
          </p:spPr>
          <p:style>
            <a:lnRef idx="3">
              <a:schemeClr val="dk1"/>
            </a:lnRef>
            <a:fillRef idx="0">
              <a:schemeClr val="dk1"/>
            </a:fillRef>
            <a:effectRef idx="2">
              <a:schemeClr val="dk1"/>
            </a:effectRef>
            <a:fontRef idx="minor">
              <a:schemeClr val="tx1"/>
            </a:fontRef>
          </p:style>
        </p:cxnSp>
        <p:cxnSp>
          <p:nvCxnSpPr>
            <p:cNvPr id="112" name="直線接點 111">
              <a:extLst>
                <a:ext uri="{FF2B5EF4-FFF2-40B4-BE49-F238E27FC236}">
                  <a16:creationId xmlns:a16="http://schemas.microsoft.com/office/drawing/2014/main" id="{79652B8D-5327-4B54-9A60-8FE20B8362FA}"/>
                </a:ext>
              </a:extLst>
            </p:cNvPr>
            <p:cNvCxnSpPr>
              <a:cxnSpLocks/>
            </p:cNvCxnSpPr>
            <p:nvPr/>
          </p:nvCxnSpPr>
          <p:spPr>
            <a:xfrm flipH="1">
              <a:off x="827554" y="2116989"/>
              <a:ext cx="1041027" cy="1022915"/>
            </a:xfrm>
            <a:prstGeom prst="line">
              <a:avLst/>
            </a:prstGeom>
          </p:spPr>
          <p:style>
            <a:lnRef idx="3">
              <a:schemeClr val="dk1"/>
            </a:lnRef>
            <a:fillRef idx="0">
              <a:schemeClr val="dk1"/>
            </a:fillRef>
            <a:effectRef idx="2">
              <a:schemeClr val="dk1"/>
            </a:effectRef>
            <a:fontRef idx="minor">
              <a:schemeClr val="tx1"/>
            </a:fontRef>
          </p:style>
        </p:cxnSp>
        <p:cxnSp>
          <p:nvCxnSpPr>
            <p:cNvPr id="115" name="直線接點 114">
              <a:extLst>
                <a:ext uri="{FF2B5EF4-FFF2-40B4-BE49-F238E27FC236}">
                  <a16:creationId xmlns:a16="http://schemas.microsoft.com/office/drawing/2014/main" id="{39E7686D-EFEB-417A-BD07-DF7DF77613D0}"/>
                </a:ext>
              </a:extLst>
            </p:cNvPr>
            <p:cNvCxnSpPr>
              <a:cxnSpLocks/>
            </p:cNvCxnSpPr>
            <p:nvPr/>
          </p:nvCxnSpPr>
          <p:spPr>
            <a:xfrm flipH="1">
              <a:off x="2213491" y="2151298"/>
              <a:ext cx="991023" cy="996172"/>
            </a:xfrm>
            <a:prstGeom prst="line">
              <a:avLst/>
            </a:prstGeom>
          </p:spPr>
          <p:style>
            <a:lnRef idx="3">
              <a:schemeClr val="dk1"/>
            </a:lnRef>
            <a:fillRef idx="0">
              <a:schemeClr val="dk1"/>
            </a:fillRef>
            <a:effectRef idx="2">
              <a:schemeClr val="dk1"/>
            </a:effectRef>
            <a:fontRef idx="minor">
              <a:schemeClr val="tx1"/>
            </a:fontRef>
          </p:style>
        </p:cxnSp>
        <p:cxnSp>
          <p:nvCxnSpPr>
            <p:cNvPr id="119" name="直線接點 118">
              <a:extLst>
                <a:ext uri="{FF2B5EF4-FFF2-40B4-BE49-F238E27FC236}">
                  <a16:creationId xmlns:a16="http://schemas.microsoft.com/office/drawing/2014/main" id="{18F756C0-02DA-48FC-B2EA-2532E7A8F590}"/>
                </a:ext>
              </a:extLst>
            </p:cNvPr>
            <p:cNvCxnSpPr>
              <a:cxnSpLocks/>
            </p:cNvCxnSpPr>
            <p:nvPr/>
          </p:nvCxnSpPr>
          <p:spPr>
            <a:xfrm flipH="1">
              <a:off x="2224797" y="3579573"/>
              <a:ext cx="1019066" cy="1069604"/>
            </a:xfrm>
            <a:prstGeom prst="line">
              <a:avLst/>
            </a:prstGeom>
          </p:spPr>
          <p:style>
            <a:lnRef idx="3">
              <a:schemeClr val="dk1"/>
            </a:lnRef>
            <a:fillRef idx="0">
              <a:schemeClr val="dk1"/>
            </a:fillRef>
            <a:effectRef idx="2">
              <a:schemeClr val="dk1"/>
            </a:effectRef>
            <a:fontRef idx="minor">
              <a:schemeClr val="tx1"/>
            </a:fontRef>
          </p:style>
        </p:cxnSp>
        <p:cxnSp>
          <p:nvCxnSpPr>
            <p:cNvPr id="122" name="直線接點 121">
              <a:extLst>
                <a:ext uri="{FF2B5EF4-FFF2-40B4-BE49-F238E27FC236}">
                  <a16:creationId xmlns:a16="http://schemas.microsoft.com/office/drawing/2014/main" id="{819F5BF1-7A5D-468B-A369-EE55AB7DCB27}"/>
                </a:ext>
              </a:extLst>
            </p:cNvPr>
            <p:cNvCxnSpPr>
              <a:cxnSpLocks/>
            </p:cNvCxnSpPr>
            <p:nvPr/>
          </p:nvCxnSpPr>
          <p:spPr>
            <a:xfrm flipH="1">
              <a:off x="1840579" y="2109978"/>
              <a:ext cx="1376939" cy="19152"/>
            </a:xfrm>
            <a:prstGeom prst="line">
              <a:avLst/>
            </a:prstGeom>
          </p:spPr>
          <p:style>
            <a:lnRef idx="3">
              <a:schemeClr val="dk1"/>
            </a:lnRef>
            <a:fillRef idx="0">
              <a:schemeClr val="dk1"/>
            </a:fillRef>
            <a:effectRef idx="2">
              <a:schemeClr val="dk1"/>
            </a:effectRef>
            <a:fontRef idx="minor">
              <a:schemeClr val="tx1"/>
            </a:fontRef>
          </p:style>
        </p:cxnSp>
        <p:cxnSp>
          <p:nvCxnSpPr>
            <p:cNvPr id="125" name="直線接點 124">
              <a:extLst>
                <a:ext uri="{FF2B5EF4-FFF2-40B4-BE49-F238E27FC236}">
                  <a16:creationId xmlns:a16="http://schemas.microsoft.com/office/drawing/2014/main" id="{DEF639F8-350A-433F-A55B-686D558CBDB7}"/>
                </a:ext>
              </a:extLst>
            </p:cNvPr>
            <p:cNvCxnSpPr>
              <a:cxnSpLocks/>
            </p:cNvCxnSpPr>
            <p:nvPr/>
          </p:nvCxnSpPr>
          <p:spPr>
            <a:xfrm>
              <a:off x="3200914" y="2109978"/>
              <a:ext cx="22887" cy="1516428"/>
            </a:xfrm>
            <a:prstGeom prst="line">
              <a:avLst/>
            </a:prstGeom>
          </p:spPr>
          <p:style>
            <a:lnRef idx="3">
              <a:schemeClr val="dk1"/>
            </a:lnRef>
            <a:fillRef idx="0">
              <a:schemeClr val="dk1"/>
            </a:fillRef>
            <a:effectRef idx="2">
              <a:schemeClr val="dk1"/>
            </a:effectRef>
            <a:fontRef idx="minor">
              <a:schemeClr val="tx1"/>
            </a:fontRef>
          </p:style>
        </p:cxnSp>
      </p:grpSp>
      <p:cxnSp>
        <p:nvCxnSpPr>
          <p:cNvPr id="32" name="直線單箭頭接點 31">
            <a:extLst>
              <a:ext uri="{FF2B5EF4-FFF2-40B4-BE49-F238E27FC236}">
                <a16:creationId xmlns:a16="http://schemas.microsoft.com/office/drawing/2014/main" id="{B16F9B5F-34EB-46FA-84CC-F0114EEFDC5E}"/>
              </a:ext>
            </a:extLst>
          </p:cNvPr>
          <p:cNvCxnSpPr>
            <a:cxnSpLocks/>
          </p:cNvCxnSpPr>
          <p:nvPr/>
        </p:nvCxnSpPr>
        <p:spPr>
          <a:xfrm>
            <a:off x="2519378" y="4109319"/>
            <a:ext cx="11057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0" name="直線單箭頭接點 129">
            <a:extLst>
              <a:ext uri="{FF2B5EF4-FFF2-40B4-BE49-F238E27FC236}">
                <a16:creationId xmlns:a16="http://schemas.microsoft.com/office/drawing/2014/main" id="{BABCB70A-2254-4039-A27F-9295ED5C2203}"/>
              </a:ext>
            </a:extLst>
          </p:cNvPr>
          <p:cNvCxnSpPr>
            <a:cxnSpLocks/>
          </p:cNvCxnSpPr>
          <p:nvPr/>
        </p:nvCxnSpPr>
        <p:spPr>
          <a:xfrm flipV="1">
            <a:off x="4151871" y="3009569"/>
            <a:ext cx="910241" cy="9369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2" name="直線單箭頭接點 131">
            <a:extLst>
              <a:ext uri="{FF2B5EF4-FFF2-40B4-BE49-F238E27FC236}">
                <a16:creationId xmlns:a16="http://schemas.microsoft.com/office/drawing/2014/main" id="{B77B3DD2-1015-47E9-89C9-BBC0CD0A162D}"/>
              </a:ext>
            </a:extLst>
          </p:cNvPr>
          <p:cNvCxnSpPr>
            <a:cxnSpLocks/>
          </p:cNvCxnSpPr>
          <p:nvPr/>
        </p:nvCxnSpPr>
        <p:spPr>
          <a:xfrm flipH="1" flipV="1">
            <a:off x="2221419" y="2892412"/>
            <a:ext cx="15284" cy="9402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5" name="Google Shape;999;p44">
            <a:extLst>
              <a:ext uri="{FF2B5EF4-FFF2-40B4-BE49-F238E27FC236}">
                <a16:creationId xmlns:a16="http://schemas.microsoft.com/office/drawing/2014/main" id="{74440919-602A-456D-9970-1294CCBE6B06}"/>
              </a:ext>
            </a:extLst>
          </p:cNvPr>
          <p:cNvSpPr txBox="1">
            <a:spLocks/>
          </p:cNvSpPr>
          <p:nvPr/>
        </p:nvSpPr>
        <p:spPr>
          <a:xfrm>
            <a:off x="4700481" y="3418561"/>
            <a:ext cx="3245406" cy="5389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9pPr>
          </a:lstStyle>
          <a:p>
            <a:pPr marL="0" indent="0">
              <a:buClr>
                <a:srgbClr val="273D40"/>
              </a:buClr>
              <a:buSzPts val="600"/>
              <a:buFont typeface="Arial"/>
              <a:buNone/>
            </a:pPr>
            <a:r>
              <a:rPr lang="zh-TW" altLang="en-US" sz="3200" dirty="0">
                <a:latin typeface="SetoFont" panose="02000600000000000000" pitchFamily="2" charset="-120"/>
                <a:ea typeface="SetoFont" panose="02000600000000000000" pitchFamily="2" charset="-120"/>
                <a:cs typeface="SetoFont" panose="02000600000000000000" pitchFamily="2" charset="-120"/>
              </a:rPr>
              <a:t>服務涵蓋</a:t>
            </a:r>
            <a:r>
              <a:rPr lang="en-US" altLang="zh-TW" sz="3200" dirty="0">
                <a:latin typeface="SetoFont" panose="02000600000000000000" pitchFamily="2" charset="-120"/>
                <a:ea typeface="SetoFont" panose="02000600000000000000" pitchFamily="2" charset="-120"/>
                <a:cs typeface="SetoFont" panose="02000600000000000000" pitchFamily="2" charset="-120"/>
              </a:rPr>
              <a:t>(</a:t>
            </a:r>
            <a:r>
              <a:rPr lang="zh-TW" altLang="en-US" sz="3200" dirty="0">
                <a:latin typeface="SetoFont" panose="02000600000000000000" pitchFamily="2" charset="-120"/>
                <a:ea typeface="SetoFont" panose="02000600000000000000" pitchFamily="2" charset="-120"/>
                <a:cs typeface="SetoFont" panose="02000600000000000000" pitchFamily="2" charset="-120"/>
              </a:rPr>
              <a:t>深度</a:t>
            </a:r>
            <a:r>
              <a:rPr lang="en-US" altLang="zh-TW" sz="3200" dirty="0">
                <a:latin typeface="SetoFont" panose="02000600000000000000" pitchFamily="2" charset="-120"/>
                <a:ea typeface="SetoFont" panose="02000600000000000000" pitchFamily="2" charset="-120"/>
                <a:cs typeface="SetoFont" panose="02000600000000000000" pitchFamily="2" charset="-120"/>
              </a:rPr>
              <a:t>)</a:t>
            </a:r>
            <a:endParaRPr lang="zh-TW" altLang="en-US" sz="3200" dirty="0">
              <a:latin typeface="SetoFont" panose="02000600000000000000" pitchFamily="2" charset="-120"/>
              <a:ea typeface="SetoFont" panose="02000600000000000000" pitchFamily="2" charset="-120"/>
              <a:cs typeface="SetoFont" panose="02000600000000000000" pitchFamily="2" charset="-120"/>
            </a:endParaRPr>
          </a:p>
        </p:txBody>
      </p:sp>
      <p:sp>
        <p:nvSpPr>
          <p:cNvPr id="137" name="Google Shape;999;p44">
            <a:extLst>
              <a:ext uri="{FF2B5EF4-FFF2-40B4-BE49-F238E27FC236}">
                <a16:creationId xmlns:a16="http://schemas.microsoft.com/office/drawing/2014/main" id="{67B304CF-7074-4AAA-B088-FA0E82679614}"/>
              </a:ext>
            </a:extLst>
          </p:cNvPr>
          <p:cNvSpPr txBox="1">
            <a:spLocks/>
          </p:cNvSpPr>
          <p:nvPr/>
        </p:nvSpPr>
        <p:spPr>
          <a:xfrm>
            <a:off x="687962" y="1898374"/>
            <a:ext cx="1668410" cy="5389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9pPr>
          </a:lstStyle>
          <a:p>
            <a:pPr marL="0" indent="0">
              <a:buClr>
                <a:srgbClr val="273D40"/>
              </a:buClr>
              <a:buSzPts val="600"/>
              <a:buFont typeface="Arial"/>
              <a:buNone/>
            </a:pPr>
            <a:r>
              <a:rPr lang="zh-TW" altLang="en-US" sz="3200" dirty="0">
                <a:latin typeface="SetoFont" panose="02000600000000000000" pitchFamily="2" charset="-120"/>
                <a:ea typeface="SetoFont" panose="02000600000000000000" pitchFamily="2" charset="-120"/>
                <a:cs typeface="SetoFont" panose="02000600000000000000" pitchFamily="2" charset="-120"/>
              </a:rPr>
              <a:t>費用涵蓋</a:t>
            </a:r>
            <a:r>
              <a:rPr lang="en-US" altLang="zh-TW" sz="3200" dirty="0">
                <a:latin typeface="SetoFont" panose="02000600000000000000" pitchFamily="2" charset="-120"/>
                <a:ea typeface="SetoFont" panose="02000600000000000000" pitchFamily="2" charset="-120"/>
                <a:cs typeface="SetoFont" panose="02000600000000000000" pitchFamily="2" charset="-120"/>
              </a:rPr>
              <a:t>(</a:t>
            </a:r>
            <a:r>
              <a:rPr lang="zh-TW" altLang="en-US" sz="3200" dirty="0">
                <a:latin typeface="SetoFont" panose="02000600000000000000" pitchFamily="2" charset="-120"/>
                <a:ea typeface="SetoFont" panose="02000600000000000000" pitchFamily="2" charset="-120"/>
                <a:cs typeface="SetoFont" panose="02000600000000000000" pitchFamily="2" charset="-120"/>
              </a:rPr>
              <a:t>高度</a:t>
            </a:r>
            <a:r>
              <a:rPr lang="en-US" altLang="zh-TW" sz="3200" dirty="0">
                <a:latin typeface="SetoFont" panose="02000600000000000000" pitchFamily="2" charset="-120"/>
                <a:ea typeface="SetoFont" panose="02000600000000000000" pitchFamily="2" charset="-120"/>
                <a:cs typeface="SetoFont" panose="02000600000000000000" pitchFamily="2" charset="-120"/>
              </a:rPr>
              <a:t>)</a:t>
            </a:r>
            <a:endParaRPr lang="zh-TW" altLang="en-US" sz="3200" dirty="0">
              <a:latin typeface="SetoFont" panose="02000600000000000000" pitchFamily="2" charset="-120"/>
              <a:ea typeface="SetoFont" panose="02000600000000000000" pitchFamily="2" charset="-120"/>
              <a:cs typeface="SetoFont" panose="02000600000000000000" pitchFamily="2" charset="-120"/>
            </a:endParaRPr>
          </a:p>
        </p:txBody>
      </p:sp>
      <p:cxnSp>
        <p:nvCxnSpPr>
          <p:cNvPr id="38" name="接點: 弧形 37">
            <a:extLst>
              <a:ext uri="{FF2B5EF4-FFF2-40B4-BE49-F238E27FC236}">
                <a16:creationId xmlns:a16="http://schemas.microsoft.com/office/drawing/2014/main" id="{1171A1A6-1859-4CC3-A169-AFD39D5C5890}"/>
              </a:ext>
            </a:extLst>
          </p:cNvPr>
          <p:cNvCxnSpPr/>
          <p:nvPr/>
        </p:nvCxnSpPr>
        <p:spPr>
          <a:xfrm flipV="1">
            <a:off x="3676592" y="2636429"/>
            <a:ext cx="1630325" cy="448722"/>
          </a:xfrm>
          <a:prstGeom prst="curvedConnector3">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0" name="接點: 弧形 139">
            <a:extLst>
              <a:ext uri="{FF2B5EF4-FFF2-40B4-BE49-F238E27FC236}">
                <a16:creationId xmlns:a16="http://schemas.microsoft.com/office/drawing/2014/main" id="{2BE720A5-EA95-44DA-9E6F-34410C610B57}"/>
              </a:ext>
            </a:extLst>
          </p:cNvPr>
          <p:cNvCxnSpPr/>
          <p:nvPr/>
        </p:nvCxnSpPr>
        <p:spPr>
          <a:xfrm flipV="1">
            <a:off x="4246949" y="1274969"/>
            <a:ext cx="1630325" cy="448722"/>
          </a:xfrm>
          <a:prstGeom prst="curvedConnector3">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1" name="Google Shape;999;p44">
            <a:extLst>
              <a:ext uri="{FF2B5EF4-FFF2-40B4-BE49-F238E27FC236}">
                <a16:creationId xmlns:a16="http://schemas.microsoft.com/office/drawing/2014/main" id="{920BAC13-9863-441E-B6FF-D1CE44DC2BA0}"/>
              </a:ext>
            </a:extLst>
          </p:cNvPr>
          <p:cNvSpPr txBox="1">
            <a:spLocks/>
          </p:cNvSpPr>
          <p:nvPr/>
        </p:nvSpPr>
        <p:spPr>
          <a:xfrm>
            <a:off x="5847345" y="1013689"/>
            <a:ext cx="2505386" cy="5389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9pPr>
          </a:lstStyle>
          <a:p>
            <a:pPr marL="0" indent="0">
              <a:buClr>
                <a:srgbClr val="273D40"/>
              </a:buClr>
              <a:buSzPts val="600"/>
              <a:buFont typeface="Arial"/>
              <a:buNone/>
            </a:pPr>
            <a:r>
              <a:rPr lang="zh-TW" altLang="en-US" sz="3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全體國民健康服務需求</a:t>
            </a:r>
          </a:p>
        </p:txBody>
      </p:sp>
      <p:sp>
        <p:nvSpPr>
          <p:cNvPr id="142" name="Google Shape;999;p44">
            <a:extLst>
              <a:ext uri="{FF2B5EF4-FFF2-40B4-BE49-F238E27FC236}">
                <a16:creationId xmlns:a16="http://schemas.microsoft.com/office/drawing/2014/main" id="{4399EB63-0400-453F-AB75-939CF43A7F16}"/>
              </a:ext>
            </a:extLst>
          </p:cNvPr>
          <p:cNvSpPr txBox="1">
            <a:spLocks/>
          </p:cNvSpPr>
          <p:nvPr/>
        </p:nvSpPr>
        <p:spPr>
          <a:xfrm>
            <a:off x="5281663" y="2357183"/>
            <a:ext cx="3245406" cy="5389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lt2"/>
              </a:buClr>
              <a:buSzPts val="1400"/>
              <a:buFont typeface="Montserrat"/>
              <a:buChar char="■"/>
              <a:defRPr sz="1400" b="0" i="0" u="none" strike="noStrike" cap="none">
                <a:solidFill>
                  <a:schemeClr val="dk2"/>
                </a:solidFill>
                <a:latin typeface="Andika"/>
                <a:ea typeface="Andika"/>
                <a:cs typeface="Andika"/>
                <a:sym typeface="Andika"/>
              </a:defRPr>
            </a:lvl9pPr>
          </a:lstStyle>
          <a:p>
            <a:pPr marL="0" indent="0">
              <a:buClr>
                <a:srgbClr val="273D40"/>
              </a:buClr>
              <a:buSzPts val="600"/>
              <a:buFont typeface="Arial"/>
              <a:buNone/>
            </a:pPr>
            <a:r>
              <a:rPr lang="zh-TW" altLang="en-US" sz="3200" b="1" dirty="0">
                <a:solidFill>
                  <a:srgbClr val="FF0000"/>
                </a:solidFill>
                <a:latin typeface="SetoFont" panose="02000600000000000000" pitchFamily="2" charset="-120"/>
                <a:ea typeface="SetoFont" panose="02000600000000000000" pitchFamily="2" charset="-120"/>
                <a:cs typeface="SetoFont" panose="02000600000000000000" pitchFamily="2" charset="-120"/>
              </a:rPr>
              <a:t>保險涵蓋範圍</a:t>
            </a:r>
          </a:p>
        </p:txBody>
      </p:sp>
      <p:grpSp>
        <p:nvGrpSpPr>
          <p:cNvPr id="39" name="群組 38">
            <a:extLst>
              <a:ext uri="{FF2B5EF4-FFF2-40B4-BE49-F238E27FC236}">
                <a16:creationId xmlns:a16="http://schemas.microsoft.com/office/drawing/2014/main" id="{1D5BCEA6-1EF0-4374-B98F-B4EAE31D6A50}"/>
              </a:ext>
            </a:extLst>
          </p:cNvPr>
          <p:cNvGrpSpPr/>
          <p:nvPr/>
        </p:nvGrpSpPr>
        <p:grpSpPr>
          <a:xfrm>
            <a:off x="1773976" y="582252"/>
            <a:ext cx="5443800" cy="3919786"/>
            <a:chOff x="1784929" y="206325"/>
            <a:chExt cx="5443800" cy="3919786"/>
          </a:xfrm>
        </p:grpSpPr>
        <p:grpSp>
          <p:nvGrpSpPr>
            <p:cNvPr id="143" name="Google Shape;1135;p48">
              <a:extLst>
                <a:ext uri="{FF2B5EF4-FFF2-40B4-BE49-F238E27FC236}">
                  <a16:creationId xmlns:a16="http://schemas.microsoft.com/office/drawing/2014/main" id="{C202ED22-FF10-494B-A823-A93EA3D4CD02}"/>
                </a:ext>
              </a:extLst>
            </p:cNvPr>
            <p:cNvGrpSpPr/>
            <p:nvPr/>
          </p:nvGrpSpPr>
          <p:grpSpPr>
            <a:xfrm>
              <a:off x="1784929" y="206325"/>
              <a:ext cx="5443800" cy="3919786"/>
              <a:chOff x="1809825" y="615875"/>
              <a:chExt cx="5443800" cy="3919786"/>
            </a:xfrm>
          </p:grpSpPr>
          <p:sp>
            <p:nvSpPr>
              <p:cNvPr id="144" name="Google Shape;1136;p48">
                <a:extLst>
                  <a:ext uri="{FF2B5EF4-FFF2-40B4-BE49-F238E27FC236}">
                    <a16:creationId xmlns:a16="http://schemas.microsoft.com/office/drawing/2014/main" id="{08A53155-09F0-4319-A32B-FEBDD53D4CEB}"/>
                  </a:ext>
                </a:extLst>
              </p:cNvPr>
              <p:cNvSpPr/>
              <p:nvPr/>
            </p:nvSpPr>
            <p:spPr>
              <a:xfrm>
                <a:off x="1809825" y="623121"/>
                <a:ext cx="5371153" cy="3912540"/>
              </a:xfrm>
              <a:custGeom>
                <a:avLst/>
                <a:gdLst/>
                <a:ahLst/>
                <a:cxnLst/>
                <a:rect l="l" t="t" r="r" b="b"/>
                <a:pathLst>
                  <a:path w="10099" h="10052" extrusionOk="0">
                    <a:moveTo>
                      <a:pt x="5050" y="1"/>
                    </a:moveTo>
                    <a:cubicBezTo>
                      <a:pt x="4951" y="1"/>
                      <a:pt x="4853" y="38"/>
                      <a:pt x="4779" y="112"/>
                    </a:cubicBezTo>
                    <a:cubicBezTo>
                      <a:pt x="4703" y="188"/>
                      <a:pt x="4605" y="227"/>
                      <a:pt x="4505" y="227"/>
                    </a:cubicBezTo>
                    <a:cubicBezTo>
                      <a:pt x="4433" y="227"/>
                      <a:pt x="4360" y="206"/>
                      <a:pt x="4295" y="163"/>
                    </a:cubicBezTo>
                    <a:cubicBezTo>
                      <a:pt x="4231" y="119"/>
                      <a:pt x="4158" y="98"/>
                      <a:pt x="4085" y="98"/>
                    </a:cubicBezTo>
                    <a:cubicBezTo>
                      <a:pt x="3960" y="98"/>
                      <a:pt x="3838" y="161"/>
                      <a:pt x="3765" y="277"/>
                    </a:cubicBezTo>
                    <a:cubicBezTo>
                      <a:pt x="3691" y="389"/>
                      <a:pt x="3568" y="452"/>
                      <a:pt x="3443" y="452"/>
                    </a:cubicBezTo>
                    <a:cubicBezTo>
                      <a:pt x="3396" y="452"/>
                      <a:pt x="3349" y="444"/>
                      <a:pt x="3304" y="425"/>
                    </a:cubicBezTo>
                    <a:cubicBezTo>
                      <a:pt x="3259" y="408"/>
                      <a:pt x="3212" y="400"/>
                      <a:pt x="3166" y="400"/>
                    </a:cubicBezTo>
                    <a:cubicBezTo>
                      <a:pt x="3009" y="400"/>
                      <a:pt x="2860" y="493"/>
                      <a:pt x="2803" y="647"/>
                    </a:cubicBezTo>
                    <a:cubicBezTo>
                      <a:pt x="2747" y="799"/>
                      <a:pt x="2602" y="897"/>
                      <a:pt x="2442" y="897"/>
                    </a:cubicBezTo>
                    <a:cubicBezTo>
                      <a:pt x="2422" y="897"/>
                      <a:pt x="2402" y="895"/>
                      <a:pt x="2381" y="892"/>
                    </a:cubicBezTo>
                    <a:cubicBezTo>
                      <a:pt x="2360" y="889"/>
                      <a:pt x="2340" y="887"/>
                      <a:pt x="2319" y="887"/>
                    </a:cubicBezTo>
                    <a:cubicBezTo>
                      <a:pt x="2134" y="887"/>
                      <a:pt x="1974" y="1021"/>
                      <a:pt x="1943" y="1211"/>
                    </a:cubicBezTo>
                    <a:cubicBezTo>
                      <a:pt x="1914" y="1393"/>
                      <a:pt x="1766" y="1530"/>
                      <a:pt x="1584" y="1535"/>
                    </a:cubicBezTo>
                    <a:cubicBezTo>
                      <a:pt x="1368" y="1547"/>
                      <a:pt x="1203" y="1729"/>
                      <a:pt x="1220" y="1940"/>
                    </a:cubicBezTo>
                    <a:cubicBezTo>
                      <a:pt x="1231" y="2122"/>
                      <a:pt x="1111" y="2287"/>
                      <a:pt x="935" y="2333"/>
                    </a:cubicBezTo>
                    <a:cubicBezTo>
                      <a:pt x="724" y="2384"/>
                      <a:pt x="605" y="2600"/>
                      <a:pt x="662" y="2806"/>
                    </a:cubicBezTo>
                    <a:cubicBezTo>
                      <a:pt x="707" y="2982"/>
                      <a:pt x="627" y="3164"/>
                      <a:pt x="462" y="3250"/>
                    </a:cubicBezTo>
                    <a:cubicBezTo>
                      <a:pt x="274" y="3341"/>
                      <a:pt x="195" y="3574"/>
                      <a:pt x="297" y="3768"/>
                    </a:cubicBezTo>
                    <a:cubicBezTo>
                      <a:pt x="377" y="3927"/>
                      <a:pt x="337" y="4127"/>
                      <a:pt x="195" y="4241"/>
                    </a:cubicBezTo>
                    <a:cubicBezTo>
                      <a:pt x="29" y="4372"/>
                      <a:pt x="1" y="4617"/>
                      <a:pt x="138" y="4782"/>
                    </a:cubicBezTo>
                    <a:cubicBezTo>
                      <a:pt x="251" y="4924"/>
                      <a:pt x="251" y="5123"/>
                      <a:pt x="138" y="5266"/>
                    </a:cubicBezTo>
                    <a:cubicBezTo>
                      <a:pt x="1" y="5431"/>
                      <a:pt x="29" y="5676"/>
                      <a:pt x="195" y="5807"/>
                    </a:cubicBezTo>
                    <a:cubicBezTo>
                      <a:pt x="337" y="5921"/>
                      <a:pt x="377" y="6120"/>
                      <a:pt x="297" y="6285"/>
                    </a:cubicBezTo>
                    <a:cubicBezTo>
                      <a:pt x="195" y="6473"/>
                      <a:pt x="274" y="6707"/>
                      <a:pt x="462" y="6804"/>
                    </a:cubicBezTo>
                    <a:cubicBezTo>
                      <a:pt x="627" y="6883"/>
                      <a:pt x="707" y="7071"/>
                      <a:pt x="662" y="7242"/>
                    </a:cubicBezTo>
                    <a:cubicBezTo>
                      <a:pt x="605" y="7453"/>
                      <a:pt x="724" y="7663"/>
                      <a:pt x="935" y="7715"/>
                    </a:cubicBezTo>
                    <a:cubicBezTo>
                      <a:pt x="1111" y="7760"/>
                      <a:pt x="1231" y="7925"/>
                      <a:pt x="1220" y="8108"/>
                    </a:cubicBezTo>
                    <a:cubicBezTo>
                      <a:pt x="1203" y="8324"/>
                      <a:pt x="1368" y="8506"/>
                      <a:pt x="1584" y="8512"/>
                    </a:cubicBezTo>
                    <a:cubicBezTo>
                      <a:pt x="1766" y="8523"/>
                      <a:pt x="1914" y="8660"/>
                      <a:pt x="1943" y="8837"/>
                    </a:cubicBezTo>
                    <a:cubicBezTo>
                      <a:pt x="1968" y="9024"/>
                      <a:pt x="2129" y="9162"/>
                      <a:pt x="2312" y="9162"/>
                    </a:cubicBezTo>
                    <a:cubicBezTo>
                      <a:pt x="2335" y="9162"/>
                      <a:pt x="2358" y="9160"/>
                      <a:pt x="2381" y="9156"/>
                    </a:cubicBezTo>
                    <a:cubicBezTo>
                      <a:pt x="2402" y="9152"/>
                      <a:pt x="2422" y="9151"/>
                      <a:pt x="2442" y="9151"/>
                    </a:cubicBezTo>
                    <a:cubicBezTo>
                      <a:pt x="2602" y="9151"/>
                      <a:pt x="2747" y="9249"/>
                      <a:pt x="2803" y="9401"/>
                    </a:cubicBezTo>
                    <a:cubicBezTo>
                      <a:pt x="2860" y="9554"/>
                      <a:pt x="3008" y="9650"/>
                      <a:pt x="3163" y="9650"/>
                    </a:cubicBezTo>
                    <a:cubicBezTo>
                      <a:pt x="3210" y="9650"/>
                      <a:pt x="3258" y="9641"/>
                      <a:pt x="3304" y="9623"/>
                    </a:cubicBezTo>
                    <a:cubicBezTo>
                      <a:pt x="3349" y="9604"/>
                      <a:pt x="3396" y="9595"/>
                      <a:pt x="3443" y="9595"/>
                    </a:cubicBezTo>
                    <a:cubicBezTo>
                      <a:pt x="3568" y="9595"/>
                      <a:pt x="3691" y="9659"/>
                      <a:pt x="3765" y="9771"/>
                    </a:cubicBezTo>
                    <a:cubicBezTo>
                      <a:pt x="3838" y="9886"/>
                      <a:pt x="3960" y="9949"/>
                      <a:pt x="4085" y="9949"/>
                    </a:cubicBezTo>
                    <a:cubicBezTo>
                      <a:pt x="4158" y="9949"/>
                      <a:pt x="4231" y="9928"/>
                      <a:pt x="4295" y="9885"/>
                    </a:cubicBezTo>
                    <a:cubicBezTo>
                      <a:pt x="4360" y="9843"/>
                      <a:pt x="4434" y="9823"/>
                      <a:pt x="4507" y="9823"/>
                    </a:cubicBezTo>
                    <a:cubicBezTo>
                      <a:pt x="4606" y="9823"/>
                      <a:pt x="4704" y="9861"/>
                      <a:pt x="4779" y="9936"/>
                    </a:cubicBezTo>
                    <a:cubicBezTo>
                      <a:pt x="4853" y="10013"/>
                      <a:pt x="4951" y="10051"/>
                      <a:pt x="5050" y="10051"/>
                    </a:cubicBezTo>
                    <a:cubicBezTo>
                      <a:pt x="5149" y="10051"/>
                      <a:pt x="5249" y="10013"/>
                      <a:pt x="5326" y="9936"/>
                    </a:cubicBezTo>
                    <a:cubicBezTo>
                      <a:pt x="5398" y="9861"/>
                      <a:pt x="5494" y="9823"/>
                      <a:pt x="5593" y="9823"/>
                    </a:cubicBezTo>
                    <a:cubicBezTo>
                      <a:pt x="5665" y="9823"/>
                      <a:pt x="5739" y="9843"/>
                      <a:pt x="5804" y="9885"/>
                    </a:cubicBezTo>
                    <a:cubicBezTo>
                      <a:pt x="5869" y="9928"/>
                      <a:pt x="5943" y="9949"/>
                      <a:pt x="6016" y="9949"/>
                    </a:cubicBezTo>
                    <a:cubicBezTo>
                      <a:pt x="6142" y="9949"/>
                      <a:pt x="6267" y="9886"/>
                      <a:pt x="6340" y="9771"/>
                    </a:cubicBezTo>
                    <a:cubicBezTo>
                      <a:pt x="6410" y="9659"/>
                      <a:pt x="6532" y="9595"/>
                      <a:pt x="6659" y="9595"/>
                    </a:cubicBezTo>
                    <a:cubicBezTo>
                      <a:pt x="6706" y="9595"/>
                      <a:pt x="6754" y="9604"/>
                      <a:pt x="6801" y="9623"/>
                    </a:cubicBezTo>
                    <a:cubicBezTo>
                      <a:pt x="6847" y="9641"/>
                      <a:pt x="6894" y="9650"/>
                      <a:pt x="6941" y="9650"/>
                    </a:cubicBezTo>
                    <a:cubicBezTo>
                      <a:pt x="7095" y="9650"/>
                      <a:pt x="7239" y="9554"/>
                      <a:pt x="7296" y="9401"/>
                    </a:cubicBezTo>
                    <a:cubicBezTo>
                      <a:pt x="7357" y="9249"/>
                      <a:pt x="7499" y="9151"/>
                      <a:pt x="7657" y="9151"/>
                    </a:cubicBezTo>
                    <a:cubicBezTo>
                      <a:pt x="7677" y="9151"/>
                      <a:pt x="7698" y="9152"/>
                      <a:pt x="7718" y="9156"/>
                    </a:cubicBezTo>
                    <a:cubicBezTo>
                      <a:pt x="7741" y="9160"/>
                      <a:pt x="7764" y="9162"/>
                      <a:pt x="7787" y="9162"/>
                    </a:cubicBezTo>
                    <a:cubicBezTo>
                      <a:pt x="7970" y="9162"/>
                      <a:pt x="8131" y="9024"/>
                      <a:pt x="8156" y="8837"/>
                    </a:cubicBezTo>
                    <a:cubicBezTo>
                      <a:pt x="8185" y="8660"/>
                      <a:pt x="8339" y="8523"/>
                      <a:pt x="8521" y="8512"/>
                    </a:cubicBezTo>
                    <a:cubicBezTo>
                      <a:pt x="8732" y="8506"/>
                      <a:pt x="8897" y="8324"/>
                      <a:pt x="8885" y="8108"/>
                    </a:cubicBezTo>
                    <a:cubicBezTo>
                      <a:pt x="8874" y="7925"/>
                      <a:pt x="8994" y="7760"/>
                      <a:pt x="9170" y="7715"/>
                    </a:cubicBezTo>
                    <a:cubicBezTo>
                      <a:pt x="9375" y="7663"/>
                      <a:pt x="9500" y="7453"/>
                      <a:pt x="9443" y="7242"/>
                    </a:cubicBezTo>
                    <a:cubicBezTo>
                      <a:pt x="9392" y="7071"/>
                      <a:pt x="9478" y="6883"/>
                      <a:pt x="9637" y="6804"/>
                    </a:cubicBezTo>
                    <a:cubicBezTo>
                      <a:pt x="9831" y="6707"/>
                      <a:pt x="9905" y="6473"/>
                      <a:pt x="9808" y="6285"/>
                    </a:cubicBezTo>
                    <a:cubicBezTo>
                      <a:pt x="9723" y="6120"/>
                      <a:pt x="9762" y="5921"/>
                      <a:pt x="9911" y="5807"/>
                    </a:cubicBezTo>
                    <a:cubicBezTo>
                      <a:pt x="10076" y="5676"/>
                      <a:pt x="10098" y="5431"/>
                      <a:pt x="9967" y="5266"/>
                    </a:cubicBezTo>
                    <a:cubicBezTo>
                      <a:pt x="9848" y="5123"/>
                      <a:pt x="9848" y="4924"/>
                      <a:pt x="9967" y="4782"/>
                    </a:cubicBezTo>
                    <a:cubicBezTo>
                      <a:pt x="10098" y="4617"/>
                      <a:pt x="10076" y="4372"/>
                      <a:pt x="9911" y="4241"/>
                    </a:cubicBezTo>
                    <a:cubicBezTo>
                      <a:pt x="9762" y="4127"/>
                      <a:pt x="9723" y="3927"/>
                      <a:pt x="9808" y="3768"/>
                    </a:cubicBezTo>
                    <a:cubicBezTo>
                      <a:pt x="9905" y="3574"/>
                      <a:pt x="9831" y="3341"/>
                      <a:pt x="9637" y="3250"/>
                    </a:cubicBezTo>
                    <a:cubicBezTo>
                      <a:pt x="9478" y="3164"/>
                      <a:pt x="9392" y="2982"/>
                      <a:pt x="9443" y="2806"/>
                    </a:cubicBezTo>
                    <a:cubicBezTo>
                      <a:pt x="9500" y="2600"/>
                      <a:pt x="9375" y="2384"/>
                      <a:pt x="9170" y="2333"/>
                    </a:cubicBezTo>
                    <a:cubicBezTo>
                      <a:pt x="8994" y="2287"/>
                      <a:pt x="8874" y="2122"/>
                      <a:pt x="8885" y="1940"/>
                    </a:cubicBezTo>
                    <a:cubicBezTo>
                      <a:pt x="8897" y="1729"/>
                      <a:pt x="8732" y="1547"/>
                      <a:pt x="8521" y="1535"/>
                    </a:cubicBezTo>
                    <a:cubicBezTo>
                      <a:pt x="8339" y="1530"/>
                      <a:pt x="8185" y="1393"/>
                      <a:pt x="8156" y="1211"/>
                    </a:cubicBezTo>
                    <a:cubicBezTo>
                      <a:pt x="8131" y="1021"/>
                      <a:pt x="7967" y="887"/>
                      <a:pt x="7780" y="887"/>
                    </a:cubicBezTo>
                    <a:cubicBezTo>
                      <a:pt x="7760" y="887"/>
                      <a:pt x="7739" y="889"/>
                      <a:pt x="7718" y="892"/>
                    </a:cubicBezTo>
                    <a:cubicBezTo>
                      <a:pt x="7698" y="895"/>
                      <a:pt x="7677" y="897"/>
                      <a:pt x="7657" y="897"/>
                    </a:cubicBezTo>
                    <a:cubicBezTo>
                      <a:pt x="7498" y="897"/>
                      <a:pt x="7352" y="799"/>
                      <a:pt x="7296" y="647"/>
                    </a:cubicBezTo>
                    <a:cubicBezTo>
                      <a:pt x="7239" y="493"/>
                      <a:pt x="7093" y="400"/>
                      <a:pt x="6938" y="400"/>
                    </a:cubicBezTo>
                    <a:cubicBezTo>
                      <a:pt x="6893" y="400"/>
                      <a:pt x="6846" y="408"/>
                      <a:pt x="6801" y="425"/>
                    </a:cubicBezTo>
                    <a:cubicBezTo>
                      <a:pt x="6754" y="444"/>
                      <a:pt x="6706" y="452"/>
                      <a:pt x="6659" y="452"/>
                    </a:cubicBezTo>
                    <a:cubicBezTo>
                      <a:pt x="6532" y="452"/>
                      <a:pt x="6410" y="389"/>
                      <a:pt x="6340" y="277"/>
                    </a:cubicBezTo>
                    <a:cubicBezTo>
                      <a:pt x="6267" y="161"/>
                      <a:pt x="6142" y="98"/>
                      <a:pt x="6016" y="98"/>
                    </a:cubicBezTo>
                    <a:cubicBezTo>
                      <a:pt x="5943" y="98"/>
                      <a:pt x="5869" y="119"/>
                      <a:pt x="5804" y="163"/>
                    </a:cubicBezTo>
                    <a:cubicBezTo>
                      <a:pt x="5740" y="206"/>
                      <a:pt x="5667" y="227"/>
                      <a:pt x="5595" y="227"/>
                    </a:cubicBezTo>
                    <a:cubicBezTo>
                      <a:pt x="5496" y="227"/>
                      <a:pt x="5398" y="188"/>
                      <a:pt x="5326" y="112"/>
                    </a:cubicBezTo>
                    <a:cubicBezTo>
                      <a:pt x="5249" y="38"/>
                      <a:pt x="5149" y="1"/>
                      <a:pt x="5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37;p48">
                <a:extLst>
                  <a:ext uri="{FF2B5EF4-FFF2-40B4-BE49-F238E27FC236}">
                    <a16:creationId xmlns:a16="http://schemas.microsoft.com/office/drawing/2014/main" id="{0033AFEE-A337-40C7-8374-42CB10BD1525}"/>
                  </a:ext>
                </a:extLst>
              </p:cNvPr>
              <p:cNvSpPr/>
              <p:nvPr/>
            </p:nvSpPr>
            <p:spPr>
              <a:xfrm>
                <a:off x="1882471" y="615875"/>
                <a:ext cx="5371153" cy="3912540"/>
              </a:xfrm>
              <a:custGeom>
                <a:avLst/>
                <a:gdLst/>
                <a:ahLst/>
                <a:cxnLst/>
                <a:rect l="l" t="t" r="r" b="b"/>
                <a:pathLst>
                  <a:path w="10099" h="10052" extrusionOk="0">
                    <a:moveTo>
                      <a:pt x="5050" y="1"/>
                    </a:moveTo>
                    <a:cubicBezTo>
                      <a:pt x="4951" y="1"/>
                      <a:pt x="4853" y="38"/>
                      <a:pt x="4779" y="112"/>
                    </a:cubicBezTo>
                    <a:cubicBezTo>
                      <a:pt x="4703" y="188"/>
                      <a:pt x="4605" y="227"/>
                      <a:pt x="4505" y="227"/>
                    </a:cubicBezTo>
                    <a:cubicBezTo>
                      <a:pt x="4433" y="227"/>
                      <a:pt x="4360" y="206"/>
                      <a:pt x="4295" y="163"/>
                    </a:cubicBezTo>
                    <a:cubicBezTo>
                      <a:pt x="4231" y="119"/>
                      <a:pt x="4158" y="98"/>
                      <a:pt x="4085" y="98"/>
                    </a:cubicBezTo>
                    <a:cubicBezTo>
                      <a:pt x="3960" y="98"/>
                      <a:pt x="3838" y="161"/>
                      <a:pt x="3765" y="277"/>
                    </a:cubicBezTo>
                    <a:cubicBezTo>
                      <a:pt x="3691" y="389"/>
                      <a:pt x="3568" y="452"/>
                      <a:pt x="3443" y="452"/>
                    </a:cubicBezTo>
                    <a:cubicBezTo>
                      <a:pt x="3396" y="452"/>
                      <a:pt x="3349" y="444"/>
                      <a:pt x="3304" y="425"/>
                    </a:cubicBezTo>
                    <a:cubicBezTo>
                      <a:pt x="3259" y="408"/>
                      <a:pt x="3212" y="400"/>
                      <a:pt x="3166" y="400"/>
                    </a:cubicBezTo>
                    <a:cubicBezTo>
                      <a:pt x="3009" y="400"/>
                      <a:pt x="2860" y="493"/>
                      <a:pt x="2803" y="647"/>
                    </a:cubicBezTo>
                    <a:cubicBezTo>
                      <a:pt x="2747" y="799"/>
                      <a:pt x="2602" y="897"/>
                      <a:pt x="2442" y="897"/>
                    </a:cubicBezTo>
                    <a:cubicBezTo>
                      <a:pt x="2422" y="897"/>
                      <a:pt x="2402" y="895"/>
                      <a:pt x="2381" y="892"/>
                    </a:cubicBezTo>
                    <a:cubicBezTo>
                      <a:pt x="2360" y="889"/>
                      <a:pt x="2340" y="887"/>
                      <a:pt x="2319" y="887"/>
                    </a:cubicBezTo>
                    <a:cubicBezTo>
                      <a:pt x="2134" y="887"/>
                      <a:pt x="1974" y="1021"/>
                      <a:pt x="1943" y="1211"/>
                    </a:cubicBezTo>
                    <a:cubicBezTo>
                      <a:pt x="1914" y="1393"/>
                      <a:pt x="1766" y="1530"/>
                      <a:pt x="1584" y="1535"/>
                    </a:cubicBezTo>
                    <a:cubicBezTo>
                      <a:pt x="1368" y="1547"/>
                      <a:pt x="1203" y="1729"/>
                      <a:pt x="1220" y="1940"/>
                    </a:cubicBezTo>
                    <a:cubicBezTo>
                      <a:pt x="1231" y="2122"/>
                      <a:pt x="1111" y="2287"/>
                      <a:pt x="935" y="2333"/>
                    </a:cubicBezTo>
                    <a:cubicBezTo>
                      <a:pt x="724" y="2384"/>
                      <a:pt x="605" y="2600"/>
                      <a:pt x="662" y="2806"/>
                    </a:cubicBezTo>
                    <a:cubicBezTo>
                      <a:pt x="707" y="2982"/>
                      <a:pt x="627" y="3164"/>
                      <a:pt x="462" y="3250"/>
                    </a:cubicBezTo>
                    <a:cubicBezTo>
                      <a:pt x="274" y="3341"/>
                      <a:pt x="195" y="3574"/>
                      <a:pt x="297" y="3768"/>
                    </a:cubicBezTo>
                    <a:cubicBezTo>
                      <a:pt x="377" y="3927"/>
                      <a:pt x="337" y="4127"/>
                      <a:pt x="195" y="4241"/>
                    </a:cubicBezTo>
                    <a:cubicBezTo>
                      <a:pt x="29" y="4372"/>
                      <a:pt x="1" y="4617"/>
                      <a:pt x="138" y="4782"/>
                    </a:cubicBezTo>
                    <a:cubicBezTo>
                      <a:pt x="251" y="4924"/>
                      <a:pt x="251" y="5123"/>
                      <a:pt x="138" y="5266"/>
                    </a:cubicBezTo>
                    <a:cubicBezTo>
                      <a:pt x="1" y="5431"/>
                      <a:pt x="29" y="5676"/>
                      <a:pt x="195" y="5807"/>
                    </a:cubicBezTo>
                    <a:cubicBezTo>
                      <a:pt x="337" y="5921"/>
                      <a:pt x="377" y="6120"/>
                      <a:pt x="297" y="6285"/>
                    </a:cubicBezTo>
                    <a:cubicBezTo>
                      <a:pt x="195" y="6473"/>
                      <a:pt x="274" y="6707"/>
                      <a:pt x="462" y="6804"/>
                    </a:cubicBezTo>
                    <a:cubicBezTo>
                      <a:pt x="627" y="6883"/>
                      <a:pt x="707" y="7071"/>
                      <a:pt x="662" y="7242"/>
                    </a:cubicBezTo>
                    <a:cubicBezTo>
                      <a:pt x="605" y="7453"/>
                      <a:pt x="724" y="7663"/>
                      <a:pt x="935" y="7715"/>
                    </a:cubicBezTo>
                    <a:cubicBezTo>
                      <a:pt x="1111" y="7760"/>
                      <a:pt x="1231" y="7925"/>
                      <a:pt x="1220" y="8108"/>
                    </a:cubicBezTo>
                    <a:cubicBezTo>
                      <a:pt x="1203" y="8324"/>
                      <a:pt x="1368" y="8506"/>
                      <a:pt x="1584" y="8512"/>
                    </a:cubicBezTo>
                    <a:cubicBezTo>
                      <a:pt x="1766" y="8523"/>
                      <a:pt x="1914" y="8660"/>
                      <a:pt x="1943" y="8837"/>
                    </a:cubicBezTo>
                    <a:cubicBezTo>
                      <a:pt x="1968" y="9024"/>
                      <a:pt x="2129" y="9162"/>
                      <a:pt x="2312" y="9162"/>
                    </a:cubicBezTo>
                    <a:cubicBezTo>
                      <a:pt x="2335" y="9162"/>
                      <a:pt x="2358" y="9160"/>
                      <a:pt x="2381" y="9156"/>
                    </a:cubicBezTo>
                    <a:cubicBezTo>
                      <a:pt x="2402" y="9152"/>
                      <a:pt x="2422" y="9151"/>
                      <a:pt x="2442" y="9151"/>
                    </a:cubicBezTo>
                    <a:cubicBezTo>
                      <a:pt x="2602" y="9151"/>
                      <a:pt x="2747" y="9249"/>
                      <a:pt x="2803" y="9401"/>
                    </a:cubicBezTo>
                    <a:cubicBezTo>
                      <a:pt x="2860" y="9554"/>
                      <a:pt x="3008" y="9650"/>
                      <a:pt x="3163" y="9650"/>
                    </a:cubicBezTo>
                    <a:cubicBezTo>
                      <a:pt x="3210" y="9650"/>
                      <a:pt x="3258" y="9641"/>
                      <a:pt x="3304" y="9623"/>
                    </a:cubicBezTo>
                    <a:cubicBezTo>
                      <a:pt x="3349" y="9604"/>
                      <a:pt x="3396" y="9595"/>
                      <a:pt x="3443" y="9595"/>
                    </a:cubicBezTo>
                    <a:cubicBezTo>
                      <a:pt x="3568" y="9595"/>
                      <a:pt x="3691" y="9659"/>
                      <a:pt x="3765" y="9771"/>
                    </a:cubicBezTo>
                    <a:cubicBezTo>
                      <a:pt x="3838" y="9886"/>
                      <a:pt x="3960" y="9949"/>
                      <a:pt x="4085" y="9949"/>
                    </a:cubicBezTo>
                    <a:cubicBezTo>
                      <a:pt x="4158" y="9949"/>
                      <a:pt x="4231" y="9928"/>
                      <a:pt x="4295" y="9885"/>
                    </a:cubicBezTo>
                    <a:cubicBezTo>
                      <a:pt x="4360" y="9843"/>
                      <a:pt x="4434" y="9823"/>
                      <a:pt x="4507" y="9823"/>
                    </a:cubicBezTo>
                    <a:cubicBezTo>
                      <a:pt x="4606" y="9823"/>
                      <a:pt x="4704" y="9861"/>
                      <a:pt x="4779" y="9936"/>
                    </a:cubicBezTo>
                    <a:cubicBezTo>
                      <a:pt x="4853" y="10013"/>
                      <a:pt x="4951" y="10051"/>
                      <a:pt x="5050" y="10051"/>
                    </a:cubicBezTo>
                    <a:cubicBezTo>
                      <a:pt x="5149" y="10051"/>
                      <a:pt x="5249" y="10013"/>
                      <a:pt x="5326" y="9936"/>
                    </a:cubicBezTo>
                    <a:cubicBezTo>
                      <a:pt x="5398" y="9861"/>
                      <a:pt x="5494" y="9823"/>
                      <a:pt x="5593" y="9823"/>
                    </a:cubicBezTo>
                    <a:cubicBezTo>
                      <a:pt x="5665" y="9823"/>
                      <a:pt x="5739" y="9843"/>
                      <a:pt x="5804" y="9885"/>
                    </a:cubicBezTo>
                    <a:cubicBezTo>
                      <a:pt x="5869" y="9928"/>
                      <a:pt x="5943" y="9949"/>
                      <a:pt x="6016" y="9949"/>
                    </a:cubicBezTo>
                    <a:cubicBezTo>
                      <a:pt x="6142" y="9949"/>
                      <a:pt x="6267" y="9886"/>
                      <a:pt x="6340" y="9771"/>
                    </a:cubicBezTo>
                    <a:cubicBezTo>
                      <a:pt x="6410" y="9659"/>
                      <a:pt x="6532" y="9595"/>
                      <a:pt x="6659" y="9595"/>
                    </a:cubicBezTo>
                    <a:cubicBezTo>
                      <a:pt x="6706" y="9595"/>
                      <a:pt x="6754" y="9604"/>
                      <a:pt x="6801" y="9623"/>
                    </a:cubicBezTo>
                    <a:cubicBezTo>
                      <a:pt x="6847" y="9641"/>
                      <a:pt x="6894" y="9650"/>
                      <a:pt x="6941" y="9650"/>
                    </a:cubicBezTo>
                    <a:cubicBezTo>
                      <a:pt x="7095" y="9650"/>
                      <a:pt x="7239" y="9554"/>
                      <a:pt x="7296" y="9401"/>
                    </a:cubicBezTo>
                    <a:cubicBezTo>
                      <a:pt x="7357" y="9249"/>
                      <a:pt x="7499" y="9151"/>
                      <a:pt x="7657" y="9151"/>
                    </a:cubicBezTo>
                    <a:cubicBezTo>
                      <a:pt x="7677" y="9151"/>
                      <a:pt x="7698" y="9152"/>
                      <a:pt x="7718" y="9156"/>
                    </a:cubicBezTo>
                    <a:cubicBezTo>
                      <a:pt x="7741" y="9160"/>
                      <a:pt x="7764" y="9162"/>
                      <a:pt x="7787" y="9162"/>
                    </a:cubicBezTo>
                    <a:cubicBezTo>
                      <a:pt x="7970" y="9162"/>
                      <a:pt x="8131" y="9024"/>
                      <a:pt x="8156" y="8837"/>
                    </a:cubicBezTo>
                    <a:cubicBezTo>
                      <a:pt x="8185" y="8660"/>
                      <a:pt x="8339" y="8523"/>
                      <a:pt x="8521" y="8512"/>
                    </a:cubicBezTo>
                    <a:cubicBezTo>
                      <a:pt x="8732" y="8506"/>
                      <a:pt x="8897" y="8324"/>
                      <a:pt x="8885" y="8108"/>
                    </a:cubicBezTo>
                    <a:cubicBezTo>
                      <a:pt x="8874" y="7925"/>
                      <a:pt x="8994" y="7760"/>
                      <a:pt x="9170" y="7715"/>
                    </a:cubicBezTo>
                    <a:cubicBezTo>
                      <a:pt x="9375" y="7663"/>
                      <a:pt x="9500" y="7453"/>
                      <a:pt x="9443" y="7242"/>
                    </a:cubicBezTo>
                    <a:cubicBezTo>
                      <a:pt x="9392" y="7071"/>
                      <a:pt x="9478" y="6883"/>
                      <a:pt x="9637" y="6804"/>
                    </a:cubicBezTo>
                    <a:cubicBezTo>
                      <a:pt x="9831" y="6707"/>
                      <a:pt x="9905" y="6473"/>
                      <a:pt x="9808" y="6285"/>
                    </a:cubicBezTo>
                    <a:cubicBezTo>
                      <a:pt x="9723" y="6120"/>
                      <a:pt x="9762" y="5921"/>
                      <a:pt x="9911" y="5807"/>
                    </a:cubicBezTo>
                    <a:cubicBezTo>
                      <a:pt x="10076" y="5676"/>
                      <a:pt x="10098" y="5431"/>
                      <a:pt x="9967" y="5266"/>
                    </a:cubicBezTo>
                    <a:cubicBezTo>
                      <a:pt x="9848" y="5123"/>
                      <a:pt x="9848" y="4924"/>
                      <a:pt x="9967" y="4782"/>
                    </a:cubicBezTo>
                    <a:cubicBezTo>
                      <a:pt x="10098" y="4617"/>
                      <a:pt x="10076" y="4372"/>
                      <a:pt x="9911" y="4241"/>
                    </a:cubicBezTo>
                    <a:cubicBezTo>
                      <a:pt x="9762" y="4127"/>
                      <a:pt x="9723" y="3927"/>
                      <a:pt x="9808" y="3768"/>
                    </a:cubicBezTo>
                    <a:cubicBezTo>
                      <a:pt x="9905" y="3574"/>
                      <a:pt x="9831" y="3341"/>
                      <a:pt x="9637" y="3250"/>
                    </a:cubicBezTo>
                    <a:cubicBezTo>
                      <a:pt x="9478" y="3164"/>
                      <a:pt x="9392" y="2982"/>
                      <a:pt x="9443" y="2806"/>
                    </a:cubicBezTo>
                    <a:cubicBezTo>
                      <a:pt x="9500" y="2600"/>
                      <a:pt x="9375" y="2384"/>
                      <a:pt x="9170" y="2333"/>
                    </a:cubicBezTo>
                    <a:cubicBezTo>
                      <a:pt x="8994" y="2287"/>
                      <a:pt x="8874" y="2122"/>
                      <a:pt x="8885" y="1940"/>
                    </a:cubicBezTo>
                    <a:cubicBezTo>
                      <a:pt x="8897" y="1729"/>
                      <a:pt x="8732" y="1547"/>
                      <a:pt x="8521" y="1535"/>
                    </a:cubicBezTo>
                    <a:cubicBezTo>
                      <a:pt x="8339" y="1530"/>
                      <a:pt x="8185" y="1393"/>
                      <a:pt x="8156" y="1211"/>
                    </a:cubicBezTo>
                    <a:cubicBezTo>
                      <a:pt x="8131" y="1021"/>
                      <a:pt x="7967" y="887"/>
                      <a:pt x="7780" y="887"/>
                    </a:cubicBezTo>
                    <a:cubicBezTo>
                      <a:pt x="7760" y="887"/>
                      <a:pt x="7739" y="889"/>
                      <a:pt x="7718" y="892"/>
                    </a:cubicBezTo>
                    <a:cubicBezTo>
                      <a:pt x="7698" y="895"/>
                      <a:pt x="7677" y="897"/>
                      <a:pt x="7657" y="897"/>
                    </a:cubicBezTo>
                    <a:cubicBezTo>
                      <a:pt x="7498" y="897"/>
                      <a:pt x="7352" y="799"/>
                      <a:pt x="7296" y="647"/>
                    </a:cubicBezTo>
                    <a:cubicBezTo>
                      <a:pt x="7239" y="493"/>
                      <a:pt x="7093" y="400"/>
                      <a:pt x="6938" y="400"/>
                    </a:cubicBezTo>
                    <a:cubicBezTo>
                      <a:pt x="6893" y="400"/>
                      <a:pt x="6846" y="408"/>
                      <a:pt x="6801" y="425"/>
                    </a:cubicBezTo>
                    <a:cubicBezTo>
                      <a:pt x="6754" y="444"/>
                      <a:pt x="6706" y="452"/>
                      <a:pt x="6659" y="452"/>
                    </a:cubicBezTo>
                    <a:cubicBezTo>
                      <a:pt x="6532" y="452"/>
                      <a:pt x="6410" y="389"/>
                      <a:pt x="6340" y="277"/>
                    </a:cubicBezTo>
                    <a:cubicBezTo>
                      <a:pt x="6267" y="161"/>
                      <a:pt x="6142" y="98"/>
                      <a:pt x="6016" y="98"/>
                    </a:cubicBezTo>
                    <a:cubicBezTo>
                      <a:pt x="5943" y="98"/>
                      <a:pt x="5869" y="119"/>
                      <a:pt x="5804" y="163"/>
                    </a:cubicBezTo>
                    <a:cubicBezTo>
                      <a:pt x="5740" y="206"/>
                      <a:pt x="5667" y="227"/>
                      <a:pt x="5595" y="227"/>
                    </a:cubicBezTo>
                    <a:cubicBezTo>
                      <a:pt x="5496" y="227"/>
                      <a:pt x="5398" y="188"/>
                      <a:pt x="5326" y="112"/>
                    </a:cubicBezTo>
                    <a:cubicBezTo>
                      <a:pt x="5249" y="38"/>
                      <a:pt x="5149" y="1"/>
                      <a:pt x="5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38;p48">
                <a:extLst>
                  <a:ext uri="{FF2B5EF4-FFF2-40B4-BE49-F238E27FC236}">
                    <a16:creationId xmlns:a16="http://schemas.microsoft.com/office/drawing/2014/main" id="{3DA188EE-C825-442A-A68A-5F9895F08047}"/>
                  </a:ext>
                </a:extLst>
              </p:cNvPr>
              <p:cNvSpPr/>
              <p:nvPr/>
            </p:nvSpPr>
            <p:spPr>
              <a:xfrm rot="5400000">
                <a:off x="2900728" y="166662"/>
                <a:ext cx="3334576" cy="4808892"/>
              </a:xfrm>
              <a:custGeom>
                <a:avLst/>
                <a:gdLst/>
                <a:ahLst/>
                <a:cxnLst/>
                <a:rect l="l" t="t" r="r" b="b"/>
                <a:pathLst>
                  <a:path w="8265" h="12274" extrusionOk="0">
                    <a:moveTo>
                      <a:pt x="4135" y="0"/>
                    </a:moveTo>
                    <a:cubicBezTo>
                      <a:pt x="1851" y="0"/>
                      <a:pt x="0" y="2745"/>
                      <a:pt x="0" y="6134"/>
                    </a:cubicBezTo>
                    <a:cubicBezTo>
                      <a:pt x="0" y="9528"/>
                      <a:pt x="1851" y="12273"/>
                      <a:pt x="4135" y="12273"/>
                    </a:cubicBezTo>
                    <a:cubicBezTo>
                      <a:pt x="6413" y="12273"/>
                      <a:pt x="8264" y="9528"/>
                      <a:pt x="8264" y="6134"/>
                    </a:cubicBezTo>
                    <a:cubicBezTo>
                      <a:pt x="8264" y="2745"/>
                      <a:pt x="6413" y="0"/>
                      <a:pt x="4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39;p48">
                <a:extLst>
                  <a:ext uri="{FF2B5EF4-FFF2-40B4-BE49-F238E27FC236}">
                    <a16:creationId xmlns:a16="http://schemas.microsoft.com/office/drawing/2014/main" id="{9DCED8F8-AFEA-4831-A97C-38E62B2E41EE}"/>
                  </a:ext>
                </a:extLst>
              </p:cNvPr>
              <p:cNvSpPr/>
              <p:nvPr/>
            </p:nvSpPr>
            <p:spPr>
              <a:xfrm rot="5400000">
                <a:off x="2843466" y="142008"/>
                <a:ext cx="3447141" cy="4860217"/>
              </a:xfrm>
              <a:custGeom>
                <a:avLst/>
                <a:gdLst/>
                <a:ahLst/>
                <a:cxnLst/>
                <a:rect l="l" t="t" r="r" b="b"/>
                <a:pathLst>
                  <a:path w="8544" h="12405" extrusionOk="0">
                    <a:moveTo>
                      <a:pt x="4272" y="143"/>
                    </a:moveTo>
                    <a:cubicBezTo>
                      <a:pt x="6545" y="143"/>
                      <a:pt x="8401" y="2860"/>
                      <a:pt x="8401" y="6203"/>
                    </a:cubicBezTo>
                    <a:cubicBezTo>
                      <a:pt x="8401" y="9540"/>
                      <a:pt x="6550" y="12262"/>
                      <a:pt x="4272" y="12262"/>
                    </a:cubicBezTo>
                    <a:cubicBezTo>
                      <a:pt x="1994" y="12262"/>
                      <a:pt x="143" y="9540"/>
                      <a:pt x="143" y="6203"/>
                    </a:cubicBezTo>
                    <a:cubicBezTo>
                      <a:pt x="143" y="2860"/>
                      <a:pt x="1994" y="143"/>
                      <a:pt x="4272" y="143"/>
                    </a:cubicBezTo>
                    <a:close/>
                    <a:moveTo>
                      <a:pt x="4272" y="1"/>
                    </a:moveTo>
                    <a:cubicBezTo>
                      <a:pt x="1914" y="1"/>
                      <a:pt x="1" y="2780"/>
                      <a:pt x="1" y="6203"/>
                    </a:cubicBezTo>
                    <a:cubicBezTo>
                      <a:pt x="1" y="9620"/>
                      <a:pt x="1914" y="12405"/>
                      <a:pt x="4272" y="12405"/>
                    </a:cubicBezTo>
                    <a:cubicBezTo>
                      <a:pt x="6624" y="12405"/>
                      <a:pt x="8544" y="9620"/>
                      <a:pt x="8544" y="6203"/>
                    </a:cubicBezTo>
                    <a:cubicBezTo>
                      <a:pt x="8544" y="2780"/>
                      <a:pt x="6624" y="1"/>
                      <a:pt x="42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140;p48">
              <a:extLst>
                <a:ext uri="{FF2B5EF4-FFF2-40B4-BE49-F238E27FC236}">
                  <a16:creationId xmlns:a16="http://schemas.microsoft.com/office/drawing/2014/main" id="{467718E6-2B9B-44E0-8521-978FC771D280}"/>
                </a:ext>
              </a:extLst>
            </p:cNvPr>
            <p:cNvSpPr txBox="1">
              <a:spLocks/>
            </p:cNvSpPr>
            <p:nvPr/>
          </p:nvSpPr>
          <p:spPr>
            <a:xfrm>
              <a:off x="2252875" y="1371600"/>
              <a:ext cx="4638300" cy="2400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Grand Hotel"/>
                <a:buNone/>
                <a:defRPr sz="4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600"/>
                <a:buFont typeface="Grand Hotel"/>
                <a:buNone/>
                <a:defRPr sz="3600" b="0" i="0" u="none" strike="noStrike" cap="none">
                  <a:solidFill>
                    <a:schemeClr val="dk1"/>
                  </a:solidFill>
                  <a:latin typeface="Grand Hotel"/>
                  <a:ea typeface="Grand Hotel"/>
                  <a:cs typeface="Grand Hotel"/>
                  <a:sym typeface="Grand Hotel"/>
                </a:defRPr>
              </a:lvl9pPr>
            </a:lstStyle>
            <a:p>
              <a:r>
                <a:rPr lang="zh-TW" altLang="en-US" dirty="0">
                  <a:latin typeface="SetoFont" panose="02000600000000000000" pitchFamily="2" charset="-120"/>
                  <a:ea typeface="SetoFont" panose="02000600000000000000" pitchFamily="2" charset="-120"/>
                  <a:cs typeface="SetoFont" panose="02000600000000000000" pitchFamily="2" charset="-120"/>
                </a:rPr>
                <a:t>我國人口涵蓋率達</a:t>
              </a:r>
              <a:endParaRPr lang="en-US" altLang="zh-TW" dirty="0">
                <a:latin typeface="SetoFont" panose="02000600000000000000" pitchFamily="2" charset="-120"/>
                <a:ea typeface="SetoFont" panose="02000600000000000000" pitchFamily="2" charset="-120"/>
                <a:cs typeface="SetoFont" panose="02000600000000000000" pitchFamily="2" charset="-120"/>
              </a:endParaRPr>
            </a:p>
            <a:p>
              <a:r>
                <a:rPr lang="en-US" sz="8800" dirty="0">
                  <a:solidFill>
                    <a:srgbClr val="FF0000"/>
                  </a:solidFill>
                </a:rPr>
                <a:t>98</a:t>
              </a:r>
              <a:r>
                <a:rPr lang="en-US" altLang="zh-TW" sz="8800" dirty="0">
                  <a:solidFill>
                    <a:srgbClr val="FF0000"/>
                  </a:solidFill>
                </a:rPr>
                <a:t>%</a:t>
              </a:r>
              <a:endParaRPr lang="en-US" sz="8800" dirty="0">
                <a:solidFill>
                  <a:srgbClr val="FF0000"/>
                </a:solidFill>
              </a:endParaRPr>
            </a:p>
          </p:txBody>
        </p:sp>
      </p:grpSp>
      <p:sp>
        <p:nvSpPr>
          <p:cNvPr id="157" name="橢圓 156">
            <a:extLst>
              <a:ext uri="{FF2B5EF4-FFF2-40B4-BE49-F238E27FC236}">
                <a16:creationId xmlns:a16="http://schemas.microsoft.com/office/drawing/2014/main" id="{67B170E6-254C-4420-B6F4-E9C143827C73}"/>
              </a:ext>
            </a:extLst>
          </p:cNvPr>
          <p:cNvSpPr/>
          <p:nvPr/>
        </p:nvSpPr>
        <p:spPr>
          <a:xfrm>
            <a:off x="4714448" y="3350939"/>
            <a:ext cx="2927232" cy="627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a:extLst>
              <a:ext uri="{FF2B5EF4-FFF2-40B4-BE49-F238E27FC236}">
                <a16:creationId xmlns:a16="http://schemas.microsoft.com/office/drawing/2014/main" id="{C97EB54D-6BD0-49B7-BD27-2E5010B337CD}"/>
              </a:ext>
            </a:extLst>
          </p:cNvPr>
          <p:cNvSpPr/>
          <p:nvPr/>
        </p:nvSpPr>
        <p:spPr>
          <a:xfrm>
            <a:off x="591550" y="1652494"/>
            <a:ext cx="1777180" cy="10939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oogle Shape;1093;p46">
            <a:extLst>
              <a:ext uri="{FF2B5EF4-FFF2-40B4-BE49-F238E27FC236}">
                <a16:creationId xmlns:a16="http://schemas.microsoft.com/office/drawing/2014/main" id="{7A911320-3C70-4DEF-A890-B81C8F2437DF}"/>
              </a:ext>
            </a:extLst>
          </p:cNvPr>
          <p:cNvGrpSpPr/>
          <p:nvPr/>
        </p:nvGrpSpPr>
        <p:grpSpPr>
          <a:xfrm flipH="1">
            <a:off x="5012320" y="389805"/>
            <a:ext cx="3437070" cy="2772874"/>
            <a:chOff x="3039400" y="303600"/>
            <a:chExt cx="3137765" cy="1196656"/>
          </a:xfrm>
        </p:grpSpPr>
        <p:sp>
          <p:nvSpPr>
            <p:cNvPr id="12" name="Google Shape;1094;p46">
              <a:extLst>
                <a:ext uri="{FF2B5EF4-FFF2-40B4-BE49-F238E27FC236}">
                  <a16:creationId xmlns:a16="http://schemas.microsoft.com/office/drawing/2014/main" id="{FBC15B67-A952-42EF-9365-4F888807F69A}"/>
                </a:ext>
              </a:extLst>
            </p:cNvPr>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3" name="Google Shape;1095;p46">
              <a:extLst>
                <a:ext uri="{FF2B5EF4-FFF2-40B4-BE49-F238E27FC236}">
                  <a16:creationId xmlns:a16="http://schemas.microsoft.com/office/drawing/2014/main" id="{B9EAE71C-A8A6-4E54-B3A1-3B8EE957A9C0}"/>
                </a:ext>
              </a:extLst>
            </p:cNvPr>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pic>
        <p:nvPicPr>
          <p:cNvPr id="7" name="圖片 6">
            <a:extLst>
              <a:ext uri="{FF2B5EF4-FFF2-40B4-BE49-F238E27FC236}">
                <a16:creationId xmlns:a16="http://schemas.microsoft.com/office/drawing/2014/main" id="{AC723AA6-09CA-4743-8872-52CEA012FFC5}"/>
              </a:ext>
            </a:extLst>
          </p:cNvPr>
          <p:cNvPicPr>
            <a:picLocks noChangeAspect="1"/>
          </p:cNvPicPr>
          <p:nvPr/>
        </p:nvPicPr>
        <p:blipFill>
          <a:blip r:embed="rId2">
            <a:alphaModFix amt="50000"/>
          </a:blip>
          <a:stretch>
            <a:fillRect/>
          </a:stretch>
        </p:blipFill>
        <p:spPr>
          <a:xfrm>
            <a:off x="4440671" y="3236064"/>
            <a:ext cx="4162137" cy="1556316"/>
          </a:xfrm>
          <a:prstGeom prst="rect">
            <a:avLst/>
          </a:prstGeom>
        </p:spPr>
      </p:pic>
      <p:pic>
        <p:nvPicPr>
          <p:cNvPr id="8" name="圖片 7">
            <a:extLst>
              <a:ext uri="{FF2B5EF4-FFF2-40B4-BE49-F238E27FC236}">
                <a16:creationId xmlns:a16="http://schemas.microsoft.com/office/drawing/2014/main" id="{12F978DB-60D2-4C8B-AC6A-1BE3F13EF943}"/>
              </a:ext>
            </a:extLst>
          </p:cNvPr>
          <p:cNvPicPr>
            <a:picLocks noChangeAspect="1"/>
          </p:cNvPicPr>
          <p:nvPr/>
        </p:nvPicPr>
        <p:blipFill>
          <a:blip r:embed="rId3">
            <a:alphaModFix amt="50000"/>
          </a:blip>
          <a:stretch>
            <a:fillRect/>
          </a:stretch>
        </p:blipFill>
        <p:spPr>
          <a:xfrm>
            <a:off x="5664974" y="3575331"/>
            <a:ext cx="1776403" cy="1375674"/>
          </a:xfrm>
          <a:prstGeom prst="rect">
            <a:avLst/>
          </a:prstGeom>
        </p:spPr>
      </p:pic>
      <p:sp>
        <p:nvSpPr>
          <p:cNvPr id="9" name="文字方塊 8">
            <a:extLst>
              <a:ext uri="{FF2B5EF4-FFF2-40B4-BE49-F238E27FC236}">
                <a16:creationId xmlns:a16="http://schemas.microsoft.com/office/drawing/2014/main" id="{C5998AC1-3E1A-4D74-A61B-71593626A847}"/>
              </a:ext>
            </a:extLst>
          </p:cNvPr>
          <p:cNvSpPr txBox="1"/>
          <p:nvPr/>
        </p:nvSpPr>
        <p:spPr>
          <a:xfrm>
            <a:off x="794930" y="629872"/>
            <a:ext cx="3962606" cy="3883755"/>
          </a:xfrm>
          <a:prstGeom prst="rect">
            <a:avLst/>
          </a:prstGeom>
          <a:noFill/>
        </p:spPr>
        <p:txBody>
          <a:bodyPr wrap="square" rtlCol="0">
            <a:spAutoFit/>
          </a:bodyPr>
          <a:lstStyle/>
          <a:p>
            <a:pPr>
              <a:lnSpc>
                <a:spcPct val="150000"/>
              </a:lnSpc>
            </a:pPr>
            <a:r>
              <a:rPr lang="zh-TW" altLang="en-US" sz="2400" dirty="0">
                <a:latin typeface="SetoFont" panose="02000600000000000000" pitchFamily="2" charset="-120"/>
                <a:ea typeface="SetoFont" panose="02000600000000000000" pitchFamily="2" charset="-120"/>
                <a:cs typeface="SetoFont" panose="02000600000000000000" pitchFamily="2" charset="-120"/>
              </a:rPr>
              <a:t>資源有限下，</a:t>
            </a:r>
            <a:r>
              <a:rPr lang="en-US" altLang="zh-TW" sz="2400" dirty="0" err="1">
                <a:latin typeface="SetoFont" panose="02000600000000000000" pitchFamily="2" charset="-120"/>
                <a:ea typeface="SetoFont" panose="02000600000000000000" pitchFamily="2" charset="-120"/>
                <a:cs typeface="SetoFont" panose="02000600000000000000" pitchFamily="2" charset="-120"/>
              </a:rPr>
              <a:t>Culyer</a:t>
            </a:r>
            <a:r>
              <a:rPr lang="zh-TW" altLang="en-US" sz="2400" dirty="0">
                <a:latin typeface="SetoFont" panose="02000600000000000000" pitchFamily="2" charset="-120"/>
                <a:ea typeface="SetoFont" panose="02000600000000000000" pitchFamily="2" charset="-120"/>
                <a:cs typeface="SetoFont" panose="02000600000000000000" pitchFamily="2" charset="-120"/>
              </a:rPr>
              <a:t>認為</a:t>
            </a:r>
            <a:br>
              <a:rPr lang="en-US" altLang="zh-TW" sz="2400" dirty="0">
                <a:latin typeface="SetoFont" panose="02000600000000000000" pitchFamily="2" charset="-120"/>
                <a:ea typeface="SetoFont" panose="02000600000000000000" pitchFamily="2" charset="-120"/>
                <a:cs typeface="SetoFont" panose="02000600000000000000" pitchFamily="2" charset="-120"/>
              </a:rPr>
            </a:br>
            <a:r>
              <a:rPr lang="zh-TW" altLang="en-US" sz="2400" dirty="0">
                <a:latin typeface="SetoFont" panose="02000600000000000000" pitchFamily="2" charset="-120"/>
                <a:ea typeface="SetoFont" panose="02000600000000000000" pitchFamily="2" charset="-120"/>
                <a:cs typeface="SetoFont" panose="02000600000000000000" pitchFamily="2" charset="-120"/>
              </a:rPr>
              <a:t>給付內容設計應以</a:t>
            </a:r>
            <a:r>
              <a:rPr lang="zh-TW" altLang="en-US" sz="2400" u="sng" dirty="0">
                <a:solidFill>
                  <a:srgbClr val="FF0000"/>
                </a:solidFill>
                <a:latin typeface="SetoFont" panose="02000600000000000000" pitchFamily="2" charset="-120"/>
                <a:ea typeface="SetoFont" panose="02000600000000000000" pitchFamily="2" charset="-120"/>
                <a:cs typeface="SetoFont" panose="02000600000000000000" pitchFamily="2" charset="-120"/>
              </a:rPr>
              <a:t>極大化</a:t>
            </a:r>
            <a:r>
              <a:rPr lang="zh-TW" altLang="en-US" sz="2400" dirty="0">
                <a:latin typeface="SetoFont" panose="02000600000000000000" pitchFamily="2" charset="-120"/>
                <a:ea typeface="SetoFont" panose="02000600000000000000" pitchFamily="2" charset="-120"/>
                <a:cs typeface="SetoFont" panose="02000600000000000000" pitchFamily="2" charset="-120"/>
              </a:rPr>
              <a:t>為原則。</a:t>
            </a:r>
            <a:br>
              <a:rPr lang="en-US" altLang="zh-TW" sz="2400" dirty="0">
                <a:latin typeface="SetoFont" panose="02000600000000000000" pitchFamily="2" charset="-120"/>
                <a:ea typeface="SetoFont" panose="02000600000000000000" pitchFamily="2" charset="-120"/>
                <a:cs typeface="SetoFont" panose="02000600000000000000" pitchFamily="2" charset="-120"/>
              </a:rPr>
            </a:br>
            <a:r>
              <a:rPr lang="zh-TW" altLang="en-US" sz="2400" dirty="0">
                <a:latin typeface="SetoFont" panose="02000600000000000000" pitchFamily="2" charset="-120"/>
                <a:ea typeface="SetoFont" panose="02000600000000000000" pitchFamily="2" charset="-120"/>
                <a:cs typeface="SetoFont" panose="02000600000000000000" pitchFamily="2" charset="-120"/>
              </a:rPr>
              <a:t>首先 應思量如何明確測量健康，</a:t>
            </a:r>
            <a:br>
              <a:rPr lang="en-US" altLang="zh-TW" sz="2400" dirty="0">
                <a:latin typeface="SetoFont" panose="02000600000000000000" pitchFamily="2" charset="-120"/>
                <a:ea typeface="SetoFont" panose="02000600000000000000" pitchFamily="2" charset="-120"/>
                <a:cs typeface="SetoFont" panose="02000600000000000000" pitchFamily="2" charset="-120"/>
              </a:rPr>
            </a:br>
            <a:r>
              <a:rPr lang="zh-TW" altLang="en-US" sz="2400" dirty="0">
                <a:latin typeface="SetoFont" panose="02000600000000000000" pitchFamily="2" charset="-120"/>
                <a:ea typeface="SetoFont" panose="02000600000000000000" pitchFamily="2" charset="-120"/>
                <a:cs typeface="SetoFont" panose="02000600000000000000" pitchFamily="2" charset="-120"/>
              </a:rPr>
              <a:t>才能評估哪些給付項目可以得到最大效益。</a:t>
            </a:r>
            <a:endParaRPr lang="en-US" altLang="zh-TW" sz="2400" dirty="0">
              <a:latin typeface="SetoFont" panose="02000600000000000000" pitchFamily="2" charset="-120"/>
              <a:ea typeface="SetoFont" panose="02000600000000000000" pitchFamily="2" charset="-120"/>
              <a:cs typeface="SetoFont" panose="02000600000000000000" pitchFamily="2" charset="-120"/>
            </a:endParaRPr>
          </a:p>
        </p:txBody>
      </p:sp>
      <p:sp>
        <p:nvSpPr>
          <p:cNvPr id="10" name="文字方塊 9">
            <a:extLst>
              <a:ext uri="{FF2B5EF4-FFF2-40B4-BE49-F238E27FC236}">
                <a16:creationId xmlns:a16="http://schemas.microsoft.com/office/drawing/2014/main" id="{42CE0128-FDD1-4DAC-A560-BC45FAAB0552}"/>
              </a:ext>
            </a:extLst>
          </p:cNvPr>
          <p:cNvSpPr txBox="1"/>
          <p:nvPr/>
        </p:nvSpPr>
        <p:spPr>
          <a:xfrm>
            <a:off x="5115714" y="463778"/>
            <a:ext cx="3255898" cy="2221762"/>
          </a:xfrm>
          <a:prstGeom prst="rect">
            <a:avLst/>
          </a:prstGeom>
          <a:noFill/>
        </p:spPr>
        <p:txBody>
          <a:bodyPr wrap="square" rtlCol="0">
            <a:spAutoFit/>
          </a:bodyPr>
          <a:lstStyle/>
          <a:p>
            <a:pPr>
              <a:lnSpc>
                <a:spcPct val="150000"/>
              </a:lnSpc>
            </a:pPr>
            <a:r>
              <a:rPr lang="en-US" altLang="zh-TW" sz="2400" dirty="0">
                <a:latin typeface="SetoFont" panose="02000600000000000000" pitchFamily="2" charset="-120"/>
                <a:ea typeface="SetoFont" panose="02000600000000000000" pitchFamily="2" charset="-120"/>
                <a:cs typeface="SetoFont" panose="02000600000000000000" pitchFamily="2" charset="-120"/>
              </a:rPr>
              <a:t>Harris</a:t>
            </a:r>
            <a:r>
              <a:rPr lang="zh-TW" altLang="en-US" sz="2400" dirty="0">
                <a:latin typeface="SetoFont" panose="02000600000000000000" pitchFamily="2" charset="-120"/>
                <a:ea typeface="SetoFont" panose="02000600000000000000" pitchFamily="2" charset="-120"/>
                <a:cs typeface="SetoFont" panose="02000600000000000000" pitchFamily="2" charset="-120"/>
              </a:rPr>
              <a:t> 則認為這樣違反道德，國家健康服務的主要目標應是</a:t>
            </a:r>
            <a:r>
              <a:rPr lang="zh-TW" altLang="en-US" sz="2400" u="sng" dirty="0">
                <a:solidFill>
                  <a:srgbClr val="FF0000"/>
                </a:solidFill>
                <a:latin typeface="SetoFont" panose="02000600000000000000" pitchFamily="2" charset="-120"/>
                <a:ea typeface="SetoFont" panose="02000600000000000000" pitchFamily="2" charset="-120"/>
                <a:cs typeface="SetoFont" panose="02000600000000000000" pitchFamily="2" charset="-120"/>
              </a:rPr>
              <a:t>公平</a:t>
            </a:r>
            <a:r>
              <a:rPr lang="zh-TW" altLang="en-US" sz="2400" dirty="0">
                <a:latin typeface="SetoFont" panose="02000600000000000000" pitchFamily="2" charset="-120"/>
                <a:ea typeface="SetoFont" panose="02000600000000000000" pitchFamily="2" charset="-120"/>
                <a:cs typeface="SetoFont" panose="02000600000000000000" pitchFamily="2" charset="-120"/>
              </a:rPr>
              <a:t>保障民眾的生命及健康。</a:t>
            </a:r>
            <a:endParaRPr lang="en-US" altLang="zh-TW" sz="2400" dirty="0">
              <a:latin typeface="SetoFont" panose="02000600000000000000" pitchFamily="2" charset="-120"/>
              <a:ea typeface="SetoFont" panose="02000600000000000000" pitchFamily="2" charset="-120"/>
              <a:cs typeface="SetoFont" panose="02000600000000000000" pitchFamily="2" charset="-120"/>
            </a:endParaRPr>
          </a:p>
        </p:txBody>
      </p:sp>
      <p:grpSp>
        <p:nvGrpSpPr>
          <p:cNvPr id="14" name="Google Shape;1103;p46">
            <a:extLst>
              <a:ext uri="{FF2B5EF4-FFF2-40B4-BE49-F238E27FC236}">
                <a16:creationId xmlns:a16="http://schemas.microsoft.com/office/drawing/2014/main" id="{AEE5F612-21F3-4085-A019-56482DCB5EE6}"/>
              </a:ext>
            </a:extLst>
          </p:cNvPr>
          <p:cNvGrpSpPr/>
          <p:nvPr/>
        </p:nvGrpSpPr>
        <p:grpSpPr>
          <a:xfrm rot="593823">
            <a:off x="6004037" y="179339"/>
            <a:ext cx="1478128" cy="307199"/>
            <a:chOff x="1631479" y="4300050"/>
            <a:chExt cx="5880981" cy="307209"/>
          </a:xfrm>
        </p:grpSpPr>
        <p:sp>
          <p:nvSpPr>
            <p:cNvPr id="15" name="Google Shape;1104;p46">
              <a:extLst>
                <a:ext uri="{FF2B5EF4-FFF2-40B4-BE49-F238E27FC236}">
                  <a16:creationId xmlns:a16="http://schemas.microsoft.com/office/drawing/2014/main" id="{1F1297B2-2691-4BB9-BC4B-3C6F1722E361}"/>
                </a:ext>
              </a:extLst>
            </p:cNvPr>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6" name="Google Shape;1105;p46">
              <a:extLst>
                <a:ext uri="{FF2B5EF4-FFF2-40B4-BE49-F238E27FC236}">
                  <a16:creationId xmlns:a16="http://schemas.microsoft.com/office/drawing/2014/main" id="{9C2CEDC9-2616-4BBB-B894-21E19CE928A0}"/>
                </a:ext>
              </a:extLst>
            </p:cNvPr>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7" name="Google Shape;1106;p46">
              <a:extLst>
                <a:ext uri="{FF2B5EF4-FFF2-40B4-BE49-F238E27FC236}">
                  <a16:creationId xmlns:a16="http://schemas.microsoft.com/office/drawing/2014/main" id="{0419757E-FA78-4D87-813C-0DF36CF01DE7}"/>
                </a:ext>
              </a:extLst>
            </p:cNvPr>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8" name="Google Shape;1107;p46">
              <a:extLst>
                <a:ext uri="{FF2B5EF4-FFF2-40B4-BE49-F238E27FC236}">
                  <a16:creationId xmlns:a16="http://schemas.microsoft.com/office/drawing/2014/main" id="{A7A006FA-4223-4266-ACFD-6812B1439521}"/>
                </a:ext>
              </a:extLst>
            </p:cNvPr>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9" name="Google Shape;1108;p46">
              <a:extLst>
                <a:ext uri="{FF2B5EF4-FFF2-40B4-BE49-F238E27FC236}">
                  <a16:creationId xmlns:a16="http://schemas.microsoft.com/office/drawing/2014/main" id="{E256895A-F04C-4927-8FF1-018AEBB3146D}"/>
                </a:ext>
              </a:extLst>
            </p:cNvPr>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0" name="Google Shape;1109;p46">
              <a:extLst>
                <a:ext uri="{FF2B5EF4-FFF2-40B4-BE49-F238E27FC236}">
                  <a16:creationId xmlns:a16="http://schemas.microsoft.com/office/drawing/2014/main" id="{20106726-0196-4A07-8010-92A2D14A50B9}"/>
                </a:ext>
              </a:extLst>
            </p:cNvPr>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21" name="Google Shape;1110;p46">
              <a:extLst>
                <a:ext uri="{FF2B5EF4-FFF2-40B4-BE49-F238E27FC236}">
                  <a16:creationId xmlns:a16="http://schemas.microsoft.com/office/drawing/2014/main" id="{264BAB99-DD70-40F7-8D76-E4171FF1BD4F}"/>
                </a:ext>
              </a:extLst>
            </p:cNvPr>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Tree>
    <p:extLst>
      <p:ext uri="{BB962C8B-B14F-4D97-AF65-F5344CB8AC3E}">
        <p14:creationId xmlns:p14="http://schemas.microsoft.com/office/powerpoint/2010/main" val="183425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50"/>
          <p:cNvGrpSpPr/>
          <p:nvPr/>
        </p:nvGrpSpPr>
        <p:grpSpPr>
          <a:xfrm>
            <a:off x="1488081" y="838173"/>
            <a:ext cx="6100830" cy="3467142"/>
            <a:chOff x="1417497" y="838175"/>
            <a:chExt cx="6309028" cy="3467142"/>
          </a:xfrm>
        </p:grpSpPr>
        <p:grpSp>
          <p:nvGrpSpPr>
            <p:cNvPr id="1326" name="Google Shape;1326;p50"/>
            <p:cNvGrpSpPr/>
            <p:nvPr/>
          </p:nvGrpSpPr>
          <p:grpSpPr>
            <a:xfrm>
              <a:off x="1417497" y="874964"/>
              <a:ext cx="6253685" cy="3430354"/>
              <a:chOff x="-2675977" y="-818601"/>
              <a:chExt cx="3305331" cy="1629390"/>
            </a:xfrm>
          </p:grpSpPr>
          <p:sp>
            <p:nvSpPr>
              <p:cNvPr id="1327" name="Google Shape;1327;p50"/>
              <p:cNvSpPr/>
              <p:nvPr/>
            </p:nvSpPr>
            <p:spPr>
              <a:xfrm rot="5400000">
                <a:off x="-1797437" y="-1627405"/>
                <a:ext cx="1570890" cy="3246997"/>
              </a:xfrm>
              <a:custGeom>
                <a:avLst/>
                <a:gdLst/>
                <a:ahLst/>
                <a:cxnLst/>
                <a:rect l="l" t="t" r="r" b="b"/>
                <a:pathLst>
                  <a:path w="9506" h="19649" extrusionOk="0">
                    <a:moveTo>
                      <a:pt x="0" y="0"/>
                    </a:moveTo>
                    <a:lnTo>
                      <a:pt x="0" y="19649"/>
                    </a:lnTo>
                    <a:lnTo>
                      <a:pt x="9506" y="19649"/>
                    </a:lnTo>
                    <a:lnTo>
                      <a:pt x="95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0"/>
              <p:cNvSpPr/>
              <p:nvPr/>
            </p:nvSpPr>
            <p:spPr>
              <a:xfrm rot="5400000">
                <a:off x="-487902" y="664708"/>
                <a:ext cx="47262" cy="47261"/>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0"/>
              <p:cNvSpPr/>
              <p:nvPr/>
            </p:nvSpPr>
            <p:spPr>
              <a:xfrm rot="5400000">
                <a:off x="425516" y="-371013"/>
                <a:ext cx="241103" cy="130878"/>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0"/>
              <p:cNvSpPr/>
              <p:nvPr/>
            </p:nvSpPr>
            <p:spPr>
              <a:xfrm rot="5400000">
                <a:off x="-1060080" y="644960"/>
                <a:ext cx="47262" cy="47096"/>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0"/>
              <p:cNvSpPr/>
              <p:nvPr/>
            </p:nvSpPr>
            <p:spPr>
              <a:xfrm rot="5400000">
                <a:off x="-2533864" y="-146516"/>
                <a:ext cx="241103" cy="241100"/>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0"/>
              <p:cNvSpPr/>
              <p:nvPr/>
            </p:nvSpPr>
            <p:spPr>
              <a:xfrm rot="5400000">
                <a:off x="-2570548" y="283470"/>
                <a:ext cx="47262" cy="47262"/>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0"/>
              <p:cNvSpPr/>
              <p:nvPr/>
            </p:nvSpPr>
            <p:spPr>
              <a:xfrm rot="5400000">
                <a:off x="-2244923" y="641159"/>
                <a:ext cx="47097" cy="4726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0"/>
              <p:cNvSpPr/>
              <p:nvPr/>
            </p:nvSpPr>
            <p:spPr>
              <a:xfrm rot="5400000">
                <a:off x="-1582353" y="644878"/>
                <a:ext cx="47262" cy="47261"/>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0"/>
              <p:cNvSpPr/>
              <p:nvPr/>
            </p:nvSpPr>
            <p:spPr>
              <a:xfrm rot="5400000">
                <a:off x="457080" y="393611"/>
                <a:ext cx="47097" cy="47261"/>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0"/>
              <p:cNvSpPr/>
              <p:nvPr/>
            </p:nvSpPr>
            <p:spPr>
              <a:xfrm rot="5400000">
                <a:off x="-2051995" y="429390"/>
                <a:ext cx="242095" cy="242091"/>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0"/>
              <p:cNvSpPr/>
              <p:nvPr/>
            </p:nvSpPr>
            <p:spPr>
              <a:xfrm rot="5400000">
                <a:off x="406760" y="576795"/>
                <a:ext cx="204417" cy="205075"/>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0"/>
              <p:cNvSpPr/>
              <p:nvPr/>
            </p:nvSpPr>
            <p:spPr>
              <a:xfrm rot="5400000">
                <a:off x="-877976" y="444014"/>
                <a:ext cx="241103" cy="241926"/>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0"/>
              <p:cNvSpPr/>
              <p:nvPr/>
            </p:nvSpPr>
            <p:spPr>
              <a:xfrm rot="5400000">
                <a:off x="-233749" y="459466"/>
                <a:ext cx="241103" cy="241100"/>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0"/>
              <p:cNvSpPr/>
              <p:nvPr/>
            </p:nvSpPr>
            <p:spPr>
              <a:xfrm rot="5400000">
                <a:off x="170950" y="648678"/>
                <a:ext cx="47262" cy="4726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0"/>
              <p:cNvSpPr/>
              <p:nvPr/>
            </p:nvSpPr>
            <p:spPr>
              <a:xfrm rot="5400000">
                <a:off x="256548" y="3037"/>
                <a:ext cx="242095" cy="242091"/>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0"/>
              <p:cNvSpPr/>
              <p:nvPr/>
            </p:nvSpPr>
            <p:spPr>
              <a:xfrm rot="5400000">
                <a:off x="-1273254" y="-826449"/>
                <a:ext cx="166740" cy="240935"/>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rot="5400000">
                <a:off x="476910" y="-504207"/>
                <a:ext cx="47097" cy="47261"/>
              </a:xfrm>
              <a:custGeom>
                <a:avLst/>
                <a:gdLst/>
                <a:ahLst/>
                <a:cxnLst/>
                <a:rect l="l" t="t" r="r" b="b"/>
                <a:pathLst>
                  <a:path w="285" h="286" extrusionOk="0">
                    <a:moveTo>
                      <a:pt x="142" y="1"/>
                    </a:moveTo>
                    <a:cubicBezTo>
                      <a:pt x="63" y="1"/>
                      <a:pt x="0" y="64"/>
                      <a:pt x="0" y="143"/>
                    </a:cubicBezTo>
                    <a:cubicBezTo>
                      <a:pt x="0" y="223"/>
                      <a:pt x="63" y="286"/>
                      <a:pt x="142" y="286"/>
                    </a:cubicBezTo>
                    <a:cubicBezTo>
                      <a:pt x="222" y="286"/>
                      <a:pt x="285" y="223"/>
                      <a:pt x="285" y="143"/>
                    </a:cubicBezTo>
                    <a:cubicBezTo>
                      <a:pt x="285" y="64"/>
                      <a:pt x="222"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rot="5400000">
                <a:off x="-138646" y="-708460"/>
                <a:ext cx="47097" cy="4726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rot="5400000">
                <a:off x="-2630039" y="-794803"/>
                <a:ext cx="161121" cy="172025"/>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0"/>
              <p:cNvSpPr/>
              <p:nvPr/>
            </p:nvSpPr>
            <p:spPr>
              <a:xfrm rot="5400000">
                <a:off x="-1327786" y="613399"/>
                <a:ext cx="98986" cy="23729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0"/>
              <p:cNvSpPr/>
              <p:nvPr/>
            </p:nvSpPr>
            <p:spPr>
              <a:xfrm rot="5400000">
                <a:off x="-2578067" y="-375310"/>
                <a:ext cx="47097" cy="47262"/>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rot="5400000">
                <a:off x="480546" y="-719697"/>
                <a:ext cx="47262" cy="47096"/>
              </a:xfrm>
              <a:custGeom>
                <a:avLst/>
                <a:gdLst/>
                <a:ahLst/>
                <a:cxnLst/>
                <a:rect l="l" t="t" r="r" b="b"/>
                <a:pathLst>
                  <a:path w="286" h="285" extrusionOk="0">
                    <a:moveTo>
                      <a:pt x="143" y="0"/>
                    </a:moveTo>
                    <a:cubicBezTo>
                      <a:pt x="63" y="0"/>
                      <a:pt x="1" y="63"/>
                      <a:pt x="1" y="143"/>
                    </a:cubicBezTo>
                    <a:cubicBezTo>
                      <a:pt x="1" y="222"/>
                      <a:pt x="63" y="285"/>
                      <a:pt x="143" y="285"/>
                    </a:cubicBezTo>
                    <a:cubicBezTo>
                      <a:pt x="217" y="285"/>
                      <a:pt x="286" y="222"/>
                      <a:pt x="286" y="143"/>
                    </a:cubicBezTo>
                    <a:cubicBezTo>
                      <a:pt x="286" y="63"/>
                      <a:pt x="217"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rot="5400000">
                <a:off x="-2676888" y="575390"/>
                <a:ext cx="248540" cy="163763"/>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rot="5400000">
                <a:off x="-1589955" y="-704742"/>
                <a:ext cx="47262" cy="47261"/>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rot="5400000">
                <a:off x="-2232777" y="-704742"/>
                <a:ext cx="47262" cy="4726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rot="5400000">
                <a:off x="-2040262" y="-699452"/>
                <a:ext cx="242095" cy="241100"/>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rot="5400000">
                <a:off x="209947" y="-732503"/>
                <a:ext cx="241103" cy="242091"/>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rot="5400000">
                <a:off x="-900036" y="-681110"/>
                <a:ext cx="47262" cy="47261"/>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rot="5400000">
                <a:off x="-598952" y="-711185"/>
                <a:ext cx="241103" cy="241100"/>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rot="5400000">
                <a:off x="-1838007" y="-1656571"/>
                <a:ext cx="1629390" cy="3305331"/>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rot="5400000">
                <a:off x="-1591450" y="-1400599"/>
                <a:ext cx="1136276" cy="279338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rot="5400000">
                <a:off x="-1620452" y="-1430757"/>
                <a:ext cx="1194445" cy="2853702"/>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50"/>
            <p:cNvSpPr/>
            <p:nvPr/>
          </p:nvSpPr>
          <p:spPr>
            <a:xfrm rot="5400000">
              <a:off x="2967513" y="-518258"/>
              <a:ext cx="3307232" cy="6143260"/>
            </a:xfrm>
            <a:custGeom>
              <a:avLst/>
              <a:gdLst/>
              <a:ahLst/>
              <a:cxnLst/>
              <a:rect l="l" t="t" r="r" b="b"/>
              <a:pathLst>
                <a:path w="9506" h="19649" extrusionOk="0">
                  <a:moveTo>
                    <a:pt x="0" y="0"/>
                  </a:moveTo>
                  <a:lnTo>
                    <a:pt x="0" y="19649"/>
                  </a:lnTo>
                  <a:lnTo>
                    <a:pt x="9506" y="19649"/>
                  </a:lnTo>
                  <a:lnTo>
                    <a:pt x="95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rot="5400000">
              <a:off x="5680702" y="3888225"/>
              <a:ext cx="94321" cy="95222"/>
            </a:xfrm>
            <a:custGeom>
              <a:avLst/>
              <a:gdLst/>
              <a:ahLst/>
              <a:cxnLst/>
              <a:rect l="l" t="t" r="r" b="b"/>
              <a:pathLst>
                <a:path w="286" h="286" extrusionOk="0">
                  <a:moveTo>
                    <a:pt x="143" y="0"/>
                  </a:moveTo>
                  <a:cubicBezTo>
                    <a:pt x="63" y="0"/>
                    <a:pt x="0" y="63"/>
                    <a:pt x="0" y="143"/>
                  </a:cubicBezTo>
                  <a:cubicBezTo>
                    <a:pt x="0" y="223"/>
                    <a:pt x="63" y="285"/>
                    <a:pt x="143" y="285"/>
                  </a:cubicBezTo>
                  <a:cubicBezTo>
                    <a:pt x="217" y="285"/>
                    <a:pt x="285" y="223"/>
                    <a:pt x="285" y="143"/>
                  </a:cubicBezTo>
                  <a:cubicBezTo>
                    <a:pt x="285" y="63"/>
                    <a:pt x="217"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rot="5400000">
              <a:off x="4527877" y="3848816"/>
              <a:ext cx="94321" cy="94889"/>
            </a:xfrm>
            <a:custGeom>
              <a:avLst/>
              <a:gdLst/>
              <a:ahLst/>
              <a:cxnLst/>
              <a:rect l="l" t="t" r="r" b="b"/>
              <a:pathLst>
                <a:path w="286" h="285" extrusionOk="0">
                  <a:moveTo>
                    <a:pt x="143" y="0"/>
                  </a:moveTo>
                  <a:cubicBezTo>
                    <a:pt x="63" y="0"/>
                    <a:pt x="1" y="68"/>
                    <a:pt x="1" y="143"/>
                  </a:cubicBezTo>
                  <a:cubicBezTo>
                    <a:pt x="1" y="222"/>
                    <a:pt x="63" y="285"/>
                    <a:pt x="143" y="285"/>
                  </a:cubicBezTo>
                  <a:cubicBezTo>
                    <a:pt x="217" y="285"/>
                    <a:pt x="286" y="222"/>
                    <a:pt x="286" y="143"/>
                  </a:cubicBezTo>
                  <a:cubicBezTo>
                    <a:pt x="286" y="68"/>
                    <a:pt x="217"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rot="5400000">
              <a:off x="1716064" y="2278850"/>
              <a:ext cx="507601" cy="456156"/>
            </a:xfrm>
            <a:custGeom>
              <a:avLst/>
              <a:gdLst/>
              <a:ahLst/>
              <a:cxnLst/>
              <a:rect l="l" t="t" r="r" b="b"/>
              <a:pathLst>
                <a:path w="1459" h="1459" extrusionOk="0">
                  <a:moveTo>
                    <a:pt x="729" y="1"/>
                  </a:moveTo>
                  <a:cubicBezTo>
                    <a:pt x="325" y="1"/>
                    <a:pt x="0" y="325"/>
                    <a:pt x="0" y="730"/>
                  </a:cubicBezTo>
                  <a:cubicBezTo>
                    <a:pt x="0" y="1134"/>
                    <a:pt x="325" y="1459"/>
                    <a:pt x="729" y="1459"/>
                  </a:cubicBezTo>
                  <a:cubicBezTo>
                    <a:pt x="1134" y="1459"/>
                    <a:pt x="1458" y="1134"/>
                    <a:pt x="1458" y="730"/>
                  </a:cubicBezTo>
                  <a:cubicBezTo>
                    <a:pt x="1458" y="325"/>
                    <a:pt x="1134" y="1"/>
                    <a:pt x="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rot="5400000">
              <a:off x="1667336" y="3163433"/>
              <a:ext cx="99502" cy="89418"/>
            </a:xfrm>
            <a:custGeom>
              <a:avLst/>
              <a:gdLst/>
              <a:ahLst/>
              <a:cxnLst/>
              <a:rect l="l" t="t" r="r" b="b"/>
              <a:pathLst>
                <a:path w="286" h="286" extrusionOk="0">
                  <a:moveTo>
                    <a:pt x="143" y="1"/>
                  </a:moveTo>
                  <a:cubicBezTo>
                    <a:pt x="64" y="1"/>
                    <a:pt x="1" y="64"/>
                    <a:pt x="1" y="143"/>
                  </a:cubicBezTo>
                  <a:cubicBezTo>
                    <a:pt x="1" y="217"/>
                    <a:pt x="64" y="286"/>
                    <a:pt x="143" y="286"/>
                  </a:cubicBezTo>
                  <a:cubicBezTo>
                    <a:pt x="223" y="286"/>
                    <a:pt x="286" y="217"/>
                    <a:pt x="286" y="143"/>
                  </a:cubicBezTo>
                  <a:cubicBezTo>
                    <a:pt x="286" y="64"/>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rot="5400000">
              <a:off x="2140655" y="3841229"/>
              <a:ext cx="93992" cy="95222"/>
            </a:xfrm>
            <a:custGeom>
              <a:avLst/>
              <a:gdLst/>
              <a:ahLst/>
              <a:cxnLst/>
              <a:rect l="l" t="t" r="r" b="b"/>
              <a:pathLst>
                <a:path w="285" h="286" extrusionOk="0">
                  <a:moveTo>
                    <a:pt x="142" y="0"/>
                  </a:moveTo>
                  <a:cubicBezTo>
                    <a:pt x="63" y="0"/>
                    <a:pt x="0" y="63"/>
                    <a:pt x="0" y="143"/>
                  </a:cubicBezTo>
                  <a:cubicBezTo>
                    <a:pt x="0" y="222"/>
                    <a:pt x="63" y="285"/>
                    <a:pt x="142" y="285"/>
                  </a:cubicBezTo>
                  <a:cubicBezTo>
                    <a:pt x="216" y="285"/>
                    <a:pt x="285" y="222"/>
                    <a:pt x="285" y="143"/>
                  </a:cubicBezTo>
                  <a:cubicBezTo>
                    <a:pt x="285" y="63"/>
                    <a:pt x="216"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rot="5400000">
              <a:off x="3475602" y="3848650"/>
              <a:ext cx="94321" cy="95222"/>
            </a:xfrm>
            <a:custGeom>
              <a:avLst/>
              <a:gdLst/>
              <a:ahLst/>
              <a:cxnLst/>
              <a:rect l="l" t="t" r="r" b="b"/>
              <a:pathLst>
                <a:path w="286" h="286" extrusionOk="0">
                  <a:moveTo>
                    <a:pt x="143" y="1"/>
                  </a:moveTo>
                  <a:cubicBezTo>
                    <a:pt x="63" y="1"/>
                    <a:pt x="1" y="64"/>
                    <a:pt x="1" y="143"/>
                  </a:cubicBezTo>
                  <a:cubicBezTo>
                    <a:pt x="1" y="217"/>
                    <a:pt x="63" y="286"/>
                    <a:pt x="143" y="286"/>
                  </a:cubicBezTo>
                  <a:cubicBezTo>
                    <a:pt x="217" y="286"/>
                    <a:pt x="286" y="217"/>
                    <a:pt x="286" y="143"/>
                  </a:cubicBezTo>
                  <a:cubicBezTo>
                    <a:pt x="286" y="64"/>
                    <a:pt x="217"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rot="5400000">
              <a:off x="2531228" y="3416740"/>
              <a:ext cx="483150" cy="487764"/>
            </a:xfrm>
            <a:custGeom>
              <a:avLst/>
              <a:gdLst/>
              <a:ahLst/>
              <a:cxnLst/>
              <a:rect l="l" t="t" r="r" b="b"/>
              <a:pathLst>
                <a:path w="1465" h="1465" extrusionOk="0">
                  <a:moveTo>
                    <a:pt x="735" y="1"/>
                  </a:moveTo>
                  <a:cubicBezTo>
                    <a:pt x="331" y="1"/>
                    <a:pt x="1" y="331"/>
                    <a:pt x="1" y="730"/>
                  </a:cubicBezTo>
                  <a:cubicBezTo>
                    <a:pt x="1" y="1134"/>
                    <a:pt x="331" y="1465"/>
                    <a:pt x="735" y="1465"/>
                  </a:cubicBezTo>
                  <a:cubicBezTo>
                    <a:pt x="1134" y="1465"/>
                    <a:pt x="1464" y="1134"/>
                    <a:pt x="1464" y="730"/>
                  </a:cubicBezTo>
                  <a:cubicBezTo>
                    <a:pt x="1464" y="331"/>
                    <a:pt x="1134" y="1"/>
                    <a:pt x="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rot="5400000">
              <a:off x="4896632" y="3445929"/>
              <a:ext cx="481171" cy="487431"/>
            </a:xfrm>
            <a:custGeom>
              <a:avLst/>
              <a:gdLst/>
              <a:ahLst/>
              <a:cxnLst/>
              <a:rect l="l" t="t" r="r" b="b"/>
              <a:pathLst>
                <a:path w="1459" h="1464" extrusionOk="0">
                  <a:moveTo>
                    <a:pt x="730" y="0"/>
                  </a:moveTo>
                  <a:cubicBezTo>
                    <a:pt x="325" y="0"/>
                    <a:pt x="1" y="330"/>
                    <a:pt x="1" y="735"/>
                  </a:cubicBezTo>
                  <a:cubicBezTo>
                    <a:pt x="1" y="1133"/>
                    <a:pt x="325" y="1464"/>
                    <a:pt x="730" y="1464"/>
                  </a:cubicBezTo>
                  <a:cubicBezTo>
                    <a:pt x="1134" y="1464"/>
                    <a:pt x="1459" y="1133"/>
                    <a:pt x="1459" y="735"/>
                  </a:cubicBezTo>
                  <a:cubicBezTo>
                    <a:pt x="1459" y="330"/>
                    <a:pt x="113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rot="5400000">
              <a:off x="6194621" y="3476772"/>
              <a:ext cx="481171" cy="485767"/>
            </a:xfrm>
            <a:custGeom>
              <a:avLst/>
              <a:gdLst/>
              <a:ahLst/>
              <a:cxnLst/>
              <a:rect l="l" t="t" r="r" b="b"/>
              <a:pathLst>
                <a:path w="1459" h="1459" extrusionOk="0">
                  <a:moveTo>
                    <a:pt x="730" y="1"/>
                  </a:moveTo>
                  <a:cubicBezTo>
                    <a:pt x="326" y="1"/>
                    <a:pt x="1" y="325"/>
                    <a:pt x="1" y="730"/>
                  </a:cubicBezTo>
                  <a:cubicBezTo>
                    <a:pt x="1" y="1134"/>
                    <a:pt x="326" y="1459"/>
                    <a:pt x="730" y="1459"/>
                  </a:cubicBezTo>
                  <a:cubicBezTo>
                    <a:pt x="1134" y="1459"/>
                    <a:pt x="1459" y="1134"/>
                    <a:pt x="1459" y="730"/>
                  </a:cubicBezTo>
                  <a:cubicBezTo>
                    <a:pt x="1459" y="325"/>
                    <a:pt x="1134"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rot="5400000">
              <a:off x="7008156" y="3856235"/>
              <a:ext cx="94321" cy="95222"/>
            </a:xfrm>
            <a:custGeom>
              <a:avLst/>
              <a:gdLst/>
              <a:ahLst/>
              <a:cxnLst/>
              <a:rect l="l" t="t" r="r" b="b"/>
              <a:pathLst>
                <a:path w="286" h="286" extrusionOk="0">
                  <a:moveTo>
                    <a:pt x="143" y="1"/>
                  </a:moveTo>
                  <a:cubicBezTo>
                    <a:pt x="63" y="1"/>
                    <a:pt x="1" y="64"/>
                    <a:pt x="1" y="143"/>
                  </a:cubicBezTo>
                  <a:cubicBezTo>
                    <a:pt x="1" y="223"/>
                    <a:pt x="63" y="286"/>
                    <a:pt x="143" y="286"/>
                  </a:cubicBezTo>
                  <a:cubicBezTo>
                    <a:pt x="223" y="286"/>
                    <a:pt x="285" y="223"/>
                    <a:pt x="285" y="143"/>
                  </a:cubicBezTo>
                  <a:cubicBezTo>
                    <a:pt x="285" y="64"/>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rot="5400000">
              <a:off x="7182480" y="2565869"/>
              <a:ext cx="483150" cy="487764"/>
            </a:xfrm>
            <a:custGeom>
              <a:avLst/>
              <a:gdLst/>
              <a:ahLst/>
              <a:cxnLst/>
              <a:rect l="l" t="t" r="r" b="b"/>
              <a:pathLst>
                <a:path w="1465" h="1465" extrusionOk="0">
                  <a:moveTo>
                    <a:pt x="730" y="1"/>
                  </a:moveTo>
                  <a:cubicBezTo>
                    <a:pt x="331" y="1"/>
                    <a:pt x="1" y="331"/>
                    <a:pt x="1" y="730"/>
                  </a:cubicBezTo>
                  <a:cubicBezTo>
                    <a:pt x="1" y="1134"/>
                    <a:pt x="331" y="1464"/>
                    <a:pt x="730" y="1464"/>
                  </a:cubicBezTo>
                  <a:cubicBezTo>
                    <a:pt x="1134" y="1464"/>
                    <a:pt x="1464" y="1134"/>
                    <a:pt x="1464" y="730"/>
                  </a:cubicBezTo>
                  <a:cubicBezTo>
                    <a:pt x="1464" y="331"/>
                    <a:pt x="1134"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rot="5400000">
              <a:off x="4099516" y="826650"/>
              <a:ext cx="332763" cy="485434"/>
            </a:xfrm>
            <a:custGeom>
              <a:avLst/>
              <a:gdLst/>
              <a:ahLst/>
              <a:cxnLst/>
              <a:rect l="l" t="t" r="r" b="b"/>
              <a:pathLst>
                <a:path w="1009" h="1458" extrusionOk="0">
                  <a:moveTo>
                    <a:pt x="280" y="0"/>
                  </a:moveTo>
                  <a:cubicBezTo>
                    <a:pt x="187" y="0"/>
                    <a:pt x="93" y="18"/>
                    <a:pt x="0" y="57"/>
                  </a:cubicBezTo>
                  <a:lnTo>
                    <a:pt x="0" y="1401"/>
                  </a:lnTo>
                  <a:cubicBezTo>
                    <a:pt x="93" y="1439"/>
                    <a:pt x="187" y="1457"/>
                    <a:pt x="280" y="1457"/>
                  </a:cubicBezTo>
                  <a:cubicBezTo>
                    <a:pt x="664" y="1457"/>
                    <a:pt x="1008" y="1147"/>
                    <a:pt x="1008" y="729"/>
                  </a:cubicBezTo>
                  <a:cubicBezTo>
                    <a:pt x="1008" y="311"/>
                    <a:pt x="664" y="0"/>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rot="5400000">
              <a:off x="6384381" y="1147794"/>
              <a:ext cx="93992" cy="95222"/>
            </a:xfrm>
            <a:custGeom>
              <a:avLst/>
              <a:gdLst/>
              <a:ahLst/>
              <a:cxnLst/>
              <a:rect l="l" t="t" r="r" b="b"/>
              <a:pathLst>
                <a:path w="285" h="286" extrusionOk="0">
                  <a:moveTo>
                    <a:pt x="143" y="1"/>
                  </a:moveTo>
                  <a:cubicBezTo>
                    <a:pt x="63" y="1"/>
                    <a:pt x="0" y="69"/>
                    <a:pt x="0" y="143"/>
                  </a:cubicBezTo>
                  <a:cubicBezTo>
                    <a:pt x="0" y="223"/>
                    <a:pt x="63" y="285"/>
                    <a:pt x="143" y="285"/>
                  </a:cubicBezTo>
                  <a:cubicBezTo>
                    <a:pt x="222" y="285"/>
                    <a:pt x="285" y="223"/>
                    <a:pt x="285" y="143"/>
                  </a:cubicBezTo>
                  <a:cubicBezTo>
                    <a:pt x="285" y="69"/>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0"/>
            <p:cNvSpPr/>
            <p:nvPr/>
          </p:nvSpPr>
          <p:spPr>
            <a:xfrm rot="5400000">
              <a:off x="1542635" y="906627"/>
              <a:ext cx="339212" cy="325469"/>
            </a:xfrm>
            <a:custGeom>
              <a:avLst/>
              <a:gdLst/>
              <a:ahLst/>
              <a:cxnLst/>
              <a:rect l="l" t="t" r="r" b="b"/>
              <a:pathLst>
                <a:path w="975" h="1041" extrusionOk="0">
                  <a:moveTo>
                    <a:pt x="247" y="0"/>
                  </a:moveTo>
                  <a:cubicBezTo>
                    <a:pt x="166" y="0"/>
                    <a:pt x="83" y="14"/>
                    <a:pt x="0" y="44"/>
                  </a:cubicBezTo>
                  <a:lnTo>
                    <a:pt x="0" y="1041"/>
                  </a:lnTo>
                  <a:lnTo>
                    <a:pt x="900" y="1041"/>
                  </a:lnTo>
                  <a:cubicBezTo>
                    <a:pt x="946" y="944"/>
                    <a:pt x="974" y="836"/>
                    <a:pt x="974" y="727"/>
                  </a:cubicBezTo>
                  <a:cubicBezTo>
                    <a:pt x="974" y="313"/>
                    <a:pt x="632" y="0"/>
                    <a:pt x="2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0"/>
            <p:cNvSpPr/>
            <p:nvPr/>
          </p:nvSpPr>
          <p:spPr>
            <a:xfrm rot="5400000">
              <a:off x="3988998" y="3874787"/>
              <a:ext cx="197547" cy="478109"/>
            </a:xfrm>
            <a:custGeom>
              <a:avLst/>
              <a:gdLst/>
              <a:ahLst/>
              <a:cxnLst/>
              <a:rect l="l" t="t" r="r" b="b"/>
              <a:pathLst>
                <a:path w="599" h="1436" extrusionOk="0">
                  <a:moveTo>
                    <a:pt x="599" y="1"/>
                  </a:moveTo>
                  <a:cubicBezTo>
                    <a:pt x="251" y="63"/>
                    <a:pt x="1" y="365"/>
                    <a:pt x="1" y="718"/>
                  </a:cubicBezTo>
                  <a:cubicBezTo>
                    <a:pt x="1" y="1066"/>
                    <a:pt x="251" y="1367"/>
                    <a:pt x="599" y="1436"/>
                  </a:cubicBezTo>
                  <a:lnTo>
                    <a:pt x="5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rot="5400000">
              <a:off x="1653128" y="1776488"/>
              <a:ext cx="99154" cy="89418"/>
            </a:xfrm>
            <a:custGeom>
              <a:avLst/>
              <a:gdLst/>
              <a:ahLst/>
              <a:cxnLst/>
              <a:rect l="l" t="t" r="r" b="b"/>
              <a:pathLst>
                <a:path w="285" h="286" extrusionOk="0">
                  <a:moveTo>
                    <a:pt x="143" y="0"/>
                  </a:moveTo>
                  <a:cubicBezTo>
                    <a:pt x="63" y="0"/>
                    <a:pt x="0" y="63"/>
                    <a:pt x="0" y="143"/>
                  </a:cubicBezTo>
                  <a:cubicBezTo>
                    <a:pt x="0" y="223"/>
                    <a:pt x="63" y="285"/>
                    <a:pt x="143" y="285"/>
                  </a:cubicBezTo>
                  <a:cubicBezTo>
                    <a:pt x="222" y="285"/>
                    <a:pt x="285" y="223"/>
                    <a:pt x="285" y="143"/>
                  </a:cubicBezTo>
                  <a:cubicBezTo>
                    <a:pt x="285" y="63"/>
                    <a:pt x="222"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rot="5400000">
              <a:off x="1444673" y="3790446"/>
              <a:ext cx="523257" cy="309836"/>
            </a:xfrm>
            <a:custGeom>
              <a:avLst/>
              <a:gdLst/>
              <a:ahLst/>
              <a:cxnLst/>
              <a:rect l="l" t="t" r="r" b="b"/>
              <a:pathLst>
                <a:path w="1504" h="991" extrusionOk="0">
                  <a:moveTo>
                    <a:pt x="829" y="1"/>
                  </a:moveTo>
                  <a:cubicBezTo>
                    <a:pt x="741" y="1"/>
                    <a:pt x="651" y="17"/>
                    <a:pt x="564" y="51"/>
                  </a:cubicBezTo>
                  <a:cubicBezTo>
                    <a:pt x="188" y="194"/>
                    <a:pt x="0" y="615"/>
                    <a:pt x="142" y="991"/>
                  </a:cubicBezTo>
                  <a:lnTo>
                    <a:pt x="1492" y="991"/>
                  </a:lnTo>
                  <a:cubicBezTo>
                    <a:pt x="1498" y="985"/>
                    <a:pt x="1504" y="980"/>
                    <a:pt x="1504" y="968"/>
                  </a:cubicBezTo>
                  <a:lnTo>
                    <a:pt x="1504" y="473"/>
                  </a:lnTo>
                  <a:cubicBezTo>
                    <a:pt x="1394" y="179"/>
                    <a:pt x="1120" y="1"/>
                    <a:pt x="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rot="5400000">
              <a:off x="3460287" y="1155215"/>
              <a:ext cx="94321" cy="95222"/>
            </a:xfrm>
            <a:custGeom>
              <a:avLst/>
              <a:gdLst/>
              <a:ahLst/>
              <a:cxnLst/>
              <a:rect l="l" t="t" r="r" b="b"/>
              <a:pathLst>
                <a:path w="286" h="286" extrusionOk="0">
                  <a:moveTo>
                    <a:pt x="143" y="1"/>
                  </a:moveTo>
                  <a:cubicBezTo>
                    <a:pt x="64" y="1"/>
                    <a:pt x="1" y="63"/>
                    <a:pt x="1" y="143"/>
                  </a:cubicBezTo>
                  <a:cubicBezTo>
                    <a:pt x="1" y="223"/>
                    <a:pt x="64" y="285"/>
                    <a:pt x="143" y="285"/>
                  </a:cubicBezTo>
                  <a:cubicBezTo>
                    <a:pt x="223" y="285"/>
                    <a:pt x="286" y="223"/>
                    <a:pt x="286" y="143"/>
                  </a:cubicBezTo>
                  <a:cubicBezTo>
                    <a:pt x="286" y="63"/>
                    <a:pt x="223"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rot="5400000">
              <a:off x="2165128" y="1155215"/>
              <a:ext cx="94321" cy="95222"/>
            </a:xfrm>
            <a:custGeom>
              <a:avLst/>
              <a:gdLst/>
              <a:ahLst/>
              <a:cxnLst/>
              <a:rect l="l" t="t" r="r" b="b"/>
              <a:pathLst>
                <a:path w="286" h="286" extrusionOk="0">
                  <a:moveTo>
                    <a:pt x="143" y="0"/>
                  </a:moveTo>
                  <a:cubicBezTo>
                    <a:pt x="64" y="0"/>
                    <a:pt x="1" y="69"/>
                    <a:pt x="1" y="143"/>
                  </a:cubicBezTo>
                  <a:cubicBezTo>
                    <a:pt x="1" y="222"/>
                    <a:pt x="64" y="285"/>
                    <a:pt x="143" y="285"/>
                  </a:cubicBezTo>
                  <a:cubicBezTo>
                    <a:pt x="223" y="285"/>
                    <a:pt x="286" y="222"/>
                    <a:pt x="286" y="143"/>
                  </a:cubicBezTo>
                  <a:cubicBezTo>
                    <a:pt x="286" y="69"/>
                    <a:pt x="223"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rot="5400000">
              <a:off x="2554867" y="1163921"/>
              <a:ext cx="483150" cy="485767"/>
            </a:xfrm>
            <a:custGeom>
              <a:avLst/>
              <a:gdLst/>
              <a:ahLst/>
              <a:cxnLst/>
              <a:rect l="l" t="t" r="r" b="b"/>
              <a:pathLst>
                <a:path w="1465" h="1459" extrusionOk="0">
                  <a:moveTo>
                    <a:pt x="735" y="1"/>
                  </a:moveTo>
                  <a:cubicBezTo>
                    <a:pt x="331" y="1"/>
                    <a:pt x="0" y="325"/>
                    <a:pt x="0" y="730"/>
                  </a:cubicBezTo>
                  <a:cubicBezTo>
                    <a:pt x="0" y="1134"/>
                    <a:pt x="331" y="1459"/>
                    <a:pt x="735" y="1459"/>
                  </a:cubicBezTo>
                  <a:cubicBezTo>
                    <a:pt x="1134" y="1459"/>
                    <a:pt x="1464" y="1134"/>
                    <a:pt x="1464" y="730"/>
                  </a:cubicBezTo>
                  <a:cubicBezTo>
                    <a:pt x="1464" y="325"/>
                    <a:pt x="1134" y="1"/>
                    <a:pt x="7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rot="5400000">
              <a:off x="7001114" y="1149012"/>
              <a:ext cx="481171" cy="487764"/>
            </a:xfrm>
            <a:custGeom>
              <a:avLst/>
              <a:gdLst/>
              <a:ahLst/>
              <a:cxnLst/>
              <a:rect l="l" t="t" r="r" b="b"/>
              <a:pathLst>
                <a:path w="1459" h="1465" extrusionOk="0">
                  <a:moveTo>
                    <a:pt x="730" y="0"/>
                  </a:moveTo>
                  <a:cubicBezTo>
                    <a:pt x="325" y="0"/>
                    <a:pt x="1" y="331"/>
                    <a:pt x="1" y="729"/>
                  </a:cubicBezTo>
                  <a:cubicBezTo>
                    <a:pt x="1" y="1134"/>
                    <a:pt x="325" y="1464"/>
                    <a:pt x="730" y="1464"/>
                  </a:cubicBezTo>
                  <a:cubicBezTo>
                    <a:pt x="1134" y="1464"/>
                    <a:pt x="1459" y="1134"/>
                    <a:pt x="1459" y="729"/>
                  </a:cubicBezTo>
                  <a:cubicBezTo>
                    <a:pt x="1459" y="331"/>
                    <a:pt x="1134" y="0"/>
                    <a:pt x="7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rot="5400000">
              <a:off x="4850335" y="1202375"/>
              <a:ext cx="94321" cy="95222"/>
            </a:xfrm>
            <a:custGeom>
              <a:avLst/>
              <a:gdLst/>
              <a:ahLst/>
              <a:cxnLst/>
              <a:rect l="l" t="t" r="r" b="b"/>
              <a:pathLst>
                <a:path w="286" h="286" extrusionOk="0">
                  <a:moveTo>
                    <a:pt x="143" y="1"/>
                  </a:moveTo>
                  <a:cubicBezTo>
                    <a:pt x="63" y="1"/>
                    <a:pt x="0" y="64"/>
                    <a:pt x="0" y="143"/>
                  </a:cubicBezTo>
                  <a:cubicBezTo>
                    <a:pt x="0" y="217"/>
                    <a:pt x="63" y="286"/>
                    <a:pt x="143" y="286"/>
                  </a:cubicBezTo>
                  <a:cubicBezTo>
                    <a:pt x="222" y="286"/>
                    <a:pt x="285" y="217"/>
                    <a:pt x="285" y="143"/>
                  </a:cubicBezTo>
                  <a:cubicBezTo>
                    <a:pt x="285" y="64"/>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rot="5400000">
              <a:off x="7315149" y="1794454"/>
              <a:ext cx="507601" cy="247619"/>
            </a:xfrm>
            <a:custGeom>
              <a:avLst/>
              <a:gdLst/>
              <a:ahLst/>
              <a:cxnLst/>
              <a:rect l="l" t="t" r="r" b="b"/>
              <a:pathLst>
                <a:path w="1459" h="792" extrusionOk="0">
                  <a:moveTo>
                    <a:pt x="6" y="0"/>
                  </a:moveTo>
                  <a:cubicBezTo>
                    <a:pt x="6" y="17"/>
                    <a:pt x="1" y="40"/>
                    <a:pt x="1" y="63"/>
                  </a:cubicBezTo>
                  <a:cubicBezTo>
                    <a:pt x="1" y="467"/>
                    <a:pt x="325" y="792"/>
                    <a:pt x="730" y="792"/>
                  </a:cubicBezTo>
                  <a:cubicBezTo>
                    <a:pt x="1134" y="792"/>
                    <a:pt x="1459" y="467"/>
                    <a:pt x="1459" y="63"/>
                  </a:cubicBezTo>
                  <a:lnTo>
                    <a:pt x="14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rot="5400000">
              <a:off x="7584650" y="3347196"/>
              <a:ext cx="93992" cy="95222"/>
            </a:xfrm>
            <a:custGeom>
              <a:avLst/>
              <a:gdLst/>
              <a:ahLst/>
              <a:cxnLst/>
              <a:rect l="l" t="t" r="r" b="b"/>
              <a:pathLst>
                <a:path w="285" h="286" extrusionOk="0">
                  <a:moveTo>
                    <a:pt x="143" y="1"/>
                  </a:moveTo>
                  <a:cubicBezTo>
                    <a:pt x="63" y="1"/>
                    <a:pt x="0" y="63"/>
                    <a:pt x="0" y="143"/>
                  </a:cubicBezTo>
                  <a:cubicBezTo>
                    <a:pt x="0" y="223"/>
                    <a:pt x="63" y="285"/>
                    <a:pt x="143" y="285"/>
                  </a:cubicBezTo>
                  <a:cubicBezTo>
                    <a:pt x="222" y="285"/>
                    <a:pt x="285" y="223"/>
                    <a:pt x="285" y="143"/>
                  </a:cubicBezTo>
                  <a:cubicBezTo>
                    <a:pt x="285" y="63"/>
                    <a:pt x="222"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rot="5400000">
              <a:off x="7283577" y="3797811"/>
              <a:ext cx="430365" cy="387999"/>
            </a:xfrm>
            <a:custGeom>
              <a:avLst/>
              <a:gdLst/>
              <a:ahLst/>
              <a:cxnLst/>
              <a:rect l="l" t="t" r="r" b="b"/>
              <a:pathLst>
                <a:path w="1237" h="1241" extrusionOk="0">
                  <a:moveTo>
                    <a:pt x="206" y="0"/>
                  </a:moveTo>
                  <a:cubicBezTo>
                    <a:pt x="75" y="137"/>
                    <a:pt x="1" y="319"/>
                    <a:pt x="1" y="513"/>
                  </a:cubicBezTo>
                  <a:cubicBezTo>
                    <a:pt x="1" y="950"/>
                    <a:pt x="358" y="1240"/>
                    <a:pt x="732" y="1240"/>
                  </a:cubicBezTo>
                  <a:cubicBezTo>
                    <a:pt x="909" y="1240"/>
                    <a:pt x="1089" y="1175"/>
                    <a:pt x="1237" y="1031"/>
                  </a:cubicBez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rot="5400000">
              <a:off x="5458810" y="1140505"/>
              <a:ext cx="481171" cy="485767"/>
            </a:xfrm>
            <a:custGeom>
              <a:avLst/>
              <a:gdLst/>
              <a:ahLst/>
              <a:cxnLst/>
              <a:rect l="l" t="t" r="r" b="b"/>
              <a:pathLst>
                <a:path w="1459" h="1459" extrusionOk="0">
                  <a:moveTo>
                    <a:pt x="729" y="0"/>
                  </a:moveTo>
                  <a:cubicBezTo>
                    <a:pt x="325" y="0"/>
                    <a:pt x="0" y="325"/>
                    <a:pt x="0" y="729"/>
                  </a:cubicBezTo>
                  <a:cubicBezTo>
                    <a:pt x="0" y="1134"/>
                    <a:pt x="325" y="1458"/>
                    <a:pt x="729" y="1458"/>
                  </a:cubicBezTo>
                  <a:cubicBezTo>
                    <a:pt x="1133" y="1458"/>
                    <a:pt x="1458" y="1134"/>
                    <a:pt x="1458" y="729"/>
                  </a:cubicBezTo>
                  <a:cubicBezTo>
                    <a:pt x="1458" y="325"/>
                    <a:pt x="1133" y="0"/>
                    <a:pt x="7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rot="5400000">
              <a:off x="2884516" y="-573441"/>
              <a:ext cx="3430393" cy="6253625"/>
            </a:xfrm>
            <a:custGeom>
              <a:avLst/>
              <a:gdLst/>
              <a:ahLst/>
              <a:cxnLst/>
              <a:rect l="l" t="t" r="r" b="b"/>
              <a:pathLst>
                <a:path w="9860" h="20002" extrusionOk="0">
                  <a:moveTo>
                    <a:pt x="9506" y="353"/>
                  </a:moveTo>
                  <a:lnTo>
                    <a:pt x="9506" y="19648"/>
                  </a:lnTo>
                  <a:lnTo>
                    <a:pt x="354" y="19648"/>
                  </a:lnTo>
                  <a:lnTo>
                    <a:pt x="354" y="353"/>
                  </a:lnTo>
                  <a:close/>
                  <a:moveTo>
                    <a:pt x="177" y="0"/>
                  </a:moveTo>
                  <a:cubicBezTo>
                    <a:pt x="81" y="0"/>
                    <a:pt x="1" y="80"/>
                    <a:pt x="1" y="177"/>
                  </a:cubicBezTo>
                  <a:lnTo>
                    <a:pt x="1" y="19825"/>
                  </a:lnTo>
                  <a:cubicBezTo>
                    <a:pt x="1" y="19922"/>
                    <a:pt x="81" y="20001"/>
                    <a:pt x="177" y="20001"/>
                  </a:cubicBezTo>
                  <a:lnTo>
                    <a:pt x="9683" y="20001"/>
                  </a:lnTo>
                  <a:cubicBezTo>
                    <a:pt x="9779" y="20001"/>
                    <a:pt x="9859" y="19922"/>
                    <a:pt x="9859" y="19825"/>
                  </a:cubicBezTo>
                  <a:lnTo>
                    <a:pt x="9859" y="177"/>
                  </a:lnTo>
                  <a:cubicBezTo>
                    <a:pt x="9859" y="80"/>
                    <a:pt x="9779" y="0"/>
                    <a:pt x="9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rot="5400000">
              <a:off x="3403598" y="-89145"/>
              <a:ext cx="2392229" cy="5285036"/>
            </a:xfrm>
            <a:custGeom>
              <a:avLst/>
              <a:gdLst/>
              <a:ahLst/>
              <a:cxnLst/>
              <a:rect l="l" t="t" r="r" b="b"/>
              <a:pathLst>
                <a:path w="6876" h="16904" extrusionOk="0">
                  <a:moveTo>
                    <a:pt x="360" y="0"/>
                  </a:moveTo>
                  <a:cubicBezTo>
                    <a:pt x="160" y="0"/>
                    <a:pt x="1" y="160"/>
                    <a:pt x="1" y="353"/>
                  </a:cubicBezTo>
                  <a:lnTo>
                    <a:pt x="1" y="16550"/>
                  </a:lnTo>
                  <a:cubicBezTo>
                    <a:pt x="1" y="16750"/>
                    <a:pt x="160" y="16903"/>
                    <a:pt x="360" y="16903"/>
                  </a:cubicBezTo>
                  <a:lnTo>
                    <a:pt x="6516" y="16903"/>
                  </a:lnTo>
                  <a:cubicBezTo>
                    <a:pt x="6716" y="16903"/>
                    <a:pt x="6875" y="16750"/>
                    <a:pt x="6875" y="16550"/>
                  </a:cubicBezTo>
                  <a:lnTo>
                    <a:pt x="6875" y="353"/>
                  </a:lnTo>
                  <a:cubicBezTo>
                    <a:pt x="6875" y="160"/>
                    <a:pt x="6716" y="0"/>
                    <a:pt x="6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rot="5400000">
              <a:off x="3342523" y="-146204"/>
              <a:ext cx="2514693" cy="5399153"/>
            </a:xfrm>
            <a:custGeom>
              <a:avLst/>
              <a:gdLst/>
              <a:ahLst/>
              <a:cxnLst/>
              <a:rect l="l" t="t" r="r" b="b"/>
              <a:pathLst>
                <a:path w="7228" h="17269" extrusionOk="0">
                  <a:moveTo>
                    <a:pt x="6692" y="360"/>
                  </a:moveTo>
                  <a:cubicBezTo>
                    <a:pt x="6789" y="360"/>
                    <a:pt x="6869" y="439"/>
                    <a:pt x="6869" y="536"/>
                  </a:cubicBezTo>
                  <a:lnTo>
                    <a:pt x="6869" y="16733"/>
                  </a:lnTo>
                  <a:cubicBezTo>
                    <a:pt x="6869" y="16830"/>
                    <a:pt x="6789" y="16910"/>
                    <a:pt x="6692" y="16910"/>
                  </a:cubicBezTo>
                  <a:lnTo>
                    <a:pt x="536" y="16910"/>
                  </a:lnTo>
                  <a:cubicBezTo>
                    <a:pt x="433" y="16910"/>
                    <a:pt x="359" y="16830"/>
                    <a:pt x="359" y="16733"/>
                  </a:cubicBezTo>
                  <a:lnTo>
                    <a:pt x="359" y="536"/>
                  </a:lnTo>
                  <a:cubicBezTo>
                    <a:pt x="359" y="439"/>
                    <a:pt x="433" y="360"/>
                    <a:pt x="536" y="360"/>
                  </a:cubicBezTo>
                  <a:close/>
                  <a:moveTo>
                    <a:pt x="536" y="1"/>
                  </a:moveTo>
                  <a:cubicBezTo>
                    <a:pt x="240" y="1"/>
                    <a:pt x="0" y="240"/>
                    <a:pt x="0" y="536"/>
                  </a:cubicBezTo>
                  <a:lnTo>
                    <a:pt x="0" y="16733"/>
                  </a:lnTo>
                  <a:cubicBezTo>
                    <a:pt x="0" y="17029"/>
                    <a:pt x="240" y="17269"/>
                    <a:pt x="536" y="17269"/>
                  </a:cubicBezTo>
                  <a:lnTo>
                    <a:pt x="6692" y="17269"/>
                  </a:lnTo>
                  <a:cubicBezTo>
                    <a:pt x="6988" y="17269"/>
                    <a:pt x="7228" y="17029"/>
                    <a:pt x="7228" y="16733"/>
                  </a:cubicBezTo>
                  <a:lnTo>
                    <a:pt x="7228" y="536"/>
                  </a:lnTo>
                  <a:cubicBezTo>
                    <a:pt x="7228" y="240"/>
                    <a:pt x="6988" y="1"/>
                    <a:pt x="6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50"/>
          <p:cNvSpPr txBox="1">
            <a:spLocks noGrp="1"/>
          </p:cNvSpPr>
          <p:nvPr>
            <p:ph type="title" idx="2"/>
          </p:nvPr>
        </p:nvSpPr>
        <p:spPr>
          <a:xfrm>
            <a:off x="3779986" y="2395393"/>
            <a:ext cx="3525759" cy="675900"/>
          </a:xfrm>
          <a:prstGeom prst="rect">
            <a:avLst/>
          </a:prstGeom>
        </p:spPr>
        <p:txBody>
          <a:bodyPr spcFirstLastPara="1" wrap="square" lIns="91425" tIns="91425" rIns="91425" bIns="91425" anchor="ctr" anchorCtr="0">
            <a:noAutofit/>
          </a:bodyPr>
          <a:lstStyle/>
          <a:p>
            <a:r>
              <a:rPr lang="zh-TW" altLang="en-US" sz="4000" dirty="0">
                <a:latin typeface="SetoFont" panose="02000600000000000000" pitchFamily="2" charset="-120"/>
                <a:ea typeface="SetoFont" panose="02000600000000000000" pitchFamily="2" charset="-120"/>
                <a:cs typeface="SetoFont" panose="02000600000000000000" pitchFamily="2" charset="-120"/>
              </a:rPr>
              <a:t>健康保險給付範圍之類別</a:t>
            </a:r>
            <a:br>
              <a:rPr lang="zh-TW" altLang="en-US" sz="4000" dirty="0">
                <a:latin typeface="SetoFont" panose="02000600000000000000" pitchFamily="2" charset="-120"/>
                <a:ea typeface="SetoFont" panose="02000600000000000000" pitchFamily="2" charset="-120"/>
                <a:cs typeface="SetoFont" panose="02000600000000000000" pitchFamily="2" charset="-120"/>
              </a:rPr>
            </a:br>
            <a:endParaRPr sz="4000" dirty="0"/>
          </a:p>
        </p:txBody>
      </p:sp>
      <p:sp>
        <p:nvSpPr>
          <p:cNvPr id="1391" name="Google Shape;1391;p50"/>
          <p:cNvSpPr txBox="1">
            <a:spLocks noGrp="1"/>
          </p:cNvSpPr>
          <p:nvPr>
            <p:ph type="title"/>
          </p:nvPr>
        </p:nvSpPr>
        <p:spPr>
          <a:xfrm flipH="1">
            <a:off x="2505288" y="1895850"/>
            <a:ext cx="1307700" cy="135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02</a:t>
            </a:r>
            <a:endParaRPr>
              <a:solidFill>
                <a:schemeClr val="dk2"/>
              </a:solidFill>
            </a:endParaRPr>
          </a:p>
        </p:txBody>
      </p:sp>
      <p:grpSp>
        <p:nvGrpSpPr>
          <p:cNvPr id="1392" name="Google Shape;1392;p50"/>
          <p:cNvGrpSpPr/>
          <p:nvPr/>
        </p:nvGrpSpPr>
        <p:grpSpPr>
          <a:xfrm>
            <a:off x="7820405" y="72810"/>
            <a:ext cx="1089896" cy="1369804"/>
            <a:chOff x="7820405" y="72810"/>
            <a:chExt cx="1089896" cy="1369804"/>
          </a:xfrm>
        </p:grpSpPr>
        <p:grpSp>
          <p:nvGrpSpPr>
            <p:cNvPr id="1393" name="Google Shape;1393;p50"/>
            <p:cNvGrpSpPr/>
            <p:nvPr/>
          </p:nvGrpSpPr>
          <p:grpSpPr>
            <a:xfrm rot="398035">
              <a:off x="7879626" y="308540"/>
              <a:ext cx="971454" cy="1081581"/>
              <a:chOff x="937439" y="198275"/>
              <a:chExt cx="787007" cy="1127679"/>
            </a:xfrm>
          </p:grpSpPr>
          <p:sp>
            <p:nvSpPr>
              <p:cNvPr id="1394" name="Google Shape;1394;p50"/>
              <p:cNvSpPr/>
              <p:nvPr/>
            </p:nvSpPr>
            <p:spPr>
              <a:xfrm>
                <a:off x="937439" y="220200"/>
                <a:ext cx="750471"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5" name="Google Shape;1395;p50"/>
              <p:cNvSpPr/>
              <p:nvPr/>
            </p:nvSpPr>
            <p:spPr>
              <a:xfrm>
                <a:off x="973975" y="198275"/>
                <a:ext cx="750471" cy="1105754"/>
              </a:xfrm>
              <a:custGeom>
                <a:avLst/>
                <a:gdLst/>
                <a:ahLst/>
                <a:cxnLst/>
                <a:rect l="l" t="t" r="r" b="b"/>
                <a:pathLst>
                  <a:path w="5486" h="8083" extrusionOk="0">
                    <a:moveTo>
                      <a:pt x="667" y="1"/>
                    </a:moveTo>
                    <a:cubicBezTo>
                      <a:pt x="667" y="371"/>
                      <a:pt x="365" y="667"/>
                      <a:pt x="1" y="667"/>
                    </a:cubicBezTo>
                    <a:lnTo>
                      <a:pt x="1" y="8037"/>
                    </a:lnTo>
                    <a:lnTo>
                      <a:pt x="1" y="8042"/>
                    </a:lnTo>
                    <a:cubicBezTo>
                      <a:pt x="120" y="8020"/>
                      <a:pt x="206" y="7957"/>
                      <a:pt x="320" y="7923"/>
                    </a:cubicBezTo>
                    <a:cubicBezTo>
                      <a:pt x="339" y="7918"/>
                      <a:pt x="358" y="7916"/>
                      <a:pt x="376" y="7916"/>
                    </a:cubicBezTo>
                    <a:cubicBezTo>
                      <a:pt x="416" y="7916"/>
                      <a:pt x="454" y="7924"/>
                      <a:pt x="491" y="7924"/>
                    </a:cubicBezTo>
                    <a:cubicBezTo>
                      <a:pt x="499" y="7924"/>
                      <a:pt x="506" y="7923"/>
                      <a:pt x="513" y="7923"/>
                    </a:cubicBezTo>
                    <a:cubicBezTo>
                      <a:pt x="556" y="7919"/>
                      <a:pt x="597" y="7898"/>
                      <a:pt x="631" y="7898"/>
                    </a:cubicBezTo>
                    <a:cubicBezTo>
                      <a:pt x="651" y="7898"/>
                      <a:pt x="669" y="7905"/>
                      <a:pt x="684" y="7928"/>
                    </a:cubicBezTo>
                    <a:cubicBezTo>
                      <a:pt x="701" y="7934"/>
                      <a:pt x="758" y="7940"/>
                      <a:pt x="787" y="7946"/>
                    </a:cubicBezTo>
                    <a:cubicBezTo>
                      <a:pt x="838" y="7946"/>
                      <a:pt x="883" y="7957"/>
                      <a:pt x="923" y="7985"/>
                    </a:cubicBezTo>
                    <a:cubicBezTo>
                      <a:pt x="946" y="8002"/>
                      <a:pt x="975" y="8014"/>
                      <a:pt x="1003" y="8025"/>
                    </a:cubicBezTo>
                    <a:cubicBezTo>
                      <a:pt x="1024" y="8034"/>
                      <a:pt x="1043" y="8037"/>
                      <a:pt x="1062" y="8037"/>
                    </a:cubicBezTo>
                    <a:cubicBezTo>
                      <a:pt x="1133" y="8037"/>
                      <a:pt x="1197" y="7991"/>
                      <a:pt x="1282" y="7991"/>
                    </a:cubicBezTo>
                    <a:cubicBezTo>
                      <a:pt x="1285" y="7991"/>
                      <a:pt x="1288" y="7991"/>
                      <a:pt x="1291" y="7991"/>
                    </a:cubicBezTo>
                    <a:cubicBezTo>
                      <a:pt x="1368" y="7991"/>
                      <a:pt x="1450" y="8059"/>
                      <a:pt x="1510" y="8059"/>
                    </a:cubicBezTo>
                    <a:cubicBezTo>
                      <a:pt x="1573" y="8059"/>
                      <a:pt x="1681" y="8014"/>
                      <a:pt x="1749" y="8002"/>
                    </a:cubicBezTo>
                    <a:cubicBezTo>
                      <a:pt x="1852" y="7991"/>
                      <a:pt x="1949" y="7949"/>
                      <a:pt x="2048" y="7949"/>
                    </a:cubicBezTo>
                    <a:cubicBezTo>
                      <a:pt x="2092" y="7949"/>
                      <a:pt x="2136" y="7957"/>
                      <a:pt x="2182" y="7980"/>
                    </a:cubicBezTo>
                    <a:cubicBezTo>
                      <a:pt x="2188" y="7957"/>
                      <a:pt x="2205" y="7940"/>
                      <a:pt x="2210" y="7923"/>
                    </a:cubicBezTo>
                    <a:cubicBezTo>
                      <a:pt x="2249" y="7943"/>
                      <a:pt x="2284" y="7958"/>
                      <a:pt x="2314" y="7958"/>
                    </a:cubicBezTo>
                    <a:cubicBezTo>
                      <a:pt x="2351" y="7958"/>
                      <a:pt x="2380" y="7936"/>
                      <a:pt x="2398" y="7877"/>
                    </a:cubicBezTo>
                    <a:cubicBezTo>
                      <a:pt x="2450" y="7917"/>
                      <a:pt x="2495" y="7968"/>
                      <a:pt x="2535" y="8020"/>
                    </a:cubicBezTo>
                    <a:cubicBezTo>
                      <a:pt x="2581" y="7991"/>
                      <a:pt x="2626" y="7934"/>
                      <a:pt x="2672" y="7923"/>
                    </a:cubicBezTo>
                    <a:cubicBezTo>
                      <a:pt x="2680" y="7921"/>
                      <a:pt x="2688" y="7920"/>
                      <a:pt x="2696" y="7920"/>
                    </a:cubicBezTo>
                    <a:cubicBezTo>
                      <a:pt x="2735" y="7920"/>
                      <a:pt x="2765" y="7940"/>
                      <a:pt x="2803" y="7940"/>
                    </a:cubicBezTo>
                    <a:cubicBezTo>
                      <a:pt x="2857" y="7940"/>
                      <a:pt x="2943" y="7883"/>
                      <a:pt x="2990" y="7883"/>
                    </a:cubicBezTo>
                    <a:cubicBezTo>
                      <a:pt x="2992" y="7883"/>
                      <a:pt x="2994" y="7883"/>
                      <a:pt x="2996" y="7883"/>
                    </a:cubicBezTo>
                    <a:cubicBezTo>
                      <a:pt x="3070" y="7894"/>
                      <a:pt x="3127" y="7985"/>
                      <a:pt x="3167" y="8037"/>
                    </a:cubicBezTo>
                    <a:cubicBezTo>
                      <a:pt x="3201" y="8002"/>
                      <a:pt x="3230" y="7940"/>
                      <a:pt x="3292" y="7934"/>
                    </a:cubicBezTo>
                    <a:cubicBezTo>
                      <a:pt x="3294" y="7934"/>
                      <a:pt x="3296" y="7934"/>
                      <a:pt x="3298" y="7934"/>
                    </a:cubicBezTo>
                    <a:cubicBezTo>
                      <a:pt x="3345" y="7934"/>
                      <a:pt x="3392" y="7986"/>
                      <a:pt x="3451" y="7986"/>
                    </a:cubicBezTo>
                    <a:cubicBezTo>
                      <a:pt x="3462" y="7986"/>
                      <a:pt x="3474" y="7984"/>
                      <a:pt x="3486" y="7980"/>
                    </a:cubicBezTo>
                    <a:cubicBezTo>
                      <a:pt x="3513" y="8011"/>
                      <a:pt x="3536" y="8021"/>
                      <a:pt x="3560" y="8021"/>
                    </a:cubicBezTo>
                    <a:cubicBezTo>
                      <a:pt x="3592" y="8021"/>
                      <a:pt x="3623" y="8003"/>
                      <a:pt x="3663" y="7997"/>
                    </a:cubicBezTo>
                    <a:cubicBezTo>
                      <a:pt x="3697" y="7985"/>
                      <a:pt x="3703" y="7963"/>
                      <a:pt x="3737" y="7963"/>
                    </a:cubicBezTo>
                    <a:cubicBezTo>
                      <a:pt x="3771" y="7963"/>
                      <a:pt x="3811" y="8002"/>
                      <a:pt x="3845" y="8002"/>
                    </a:cubicBezTo>
                    <a:cubicBezTo>
                      <a:pt x="3850" y="8003"/>
                      <a:pt x="3855" y="8003"/>
                      <a:pt x="3860" y="8003"/>
                    </a:cubicBezTo>
                    <a:cubicBezTo>
                      <a:pt x="3919" y="8003"/>
                      <a:pt x="3953" y="7974"/>
                      <a:pt x="4016" y="7974"/>
                    </a:cubicBezTo>
                    <a:cubicBezTo>
                      <a:pt x="4096" y="7991"/>
                      <a:pt x="4175" y="8025"/>
                      <a:pt x="4238" y="8082"/>
                    </a:cubicBezTo>
                    <a:cubicBezTo>
                      <a:pt x="4308" y="8059"/>
                      <a:pt x="4383" y="8051"/>
                      <a:pt x="4459" y="8051"/>
                    </a:cubicBezTo>
                    <a:cubicBezTo>
                      <a:pt x="4601" y="8051"/>
                      <a:pt x="4749" y="8078"/>
                      <a:pt x="4886" y="8078"/>
                    </a:cubicBezTo>
                    <a:cubicBezTo>
                      <a:pt x="4923" y="8078"/>
                      <a:pt x="4960" y="8076"/>
                      <a:pt x="4995" y="8071"/>
                    </a:cubicBezTo>
                    <a:cubicBezTo>
                      <a:pt x="5166" y="8048"/>
                      <a:pt x="5320" y="8020"/>
                      <a:pt x="5485" y="7985"/>
                    </a:cubicBezTo>
                    <a:lnTo>
                      <a:pt x="5485" y="667"/>
                    </a:lnTo>
                    <a:cubicBezTo>
                      <a:pt x="5115" y="667"/>
                      <a:pt x="4813" y="371"/>
                      <a:pt x="4819"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Grand Hotel"/>
                    <a:ea typeface="Grand Hotel"/>
                    <a:cs typeface="Grand Hotel"/>
                    <a:sym typeface="Grand Hotel"/>
                  </a:rPr>
                  <a:t>Overview</a:t>
                </a:r>
                <a:endParaRPr sz="1800">
                  <a:latin typeface="Grand Hotel"/>
                  <a:ea typeface="Grand Hotel"/>
                  <a:cs typeface="Grand Hotel"/>
                  <a:sym typeface="Grand Hotel"/>
                </a:endParaRPr>
              </a:p>
            </p:txBody>
          </p:sp>
        </p:grpSp>
        <p:sp>
          <p:nvSpPr>
            <p:cNvPr id="1396" name="Google Shape;1396;p50"/>
            <p:cNvSpPr/>
            <p:nvPr/>
          </p:nvSpPr>
          <p:spPr>
            <a:xfrm rot="44">
              <a:off x="8043696" y="72812"/>
              <a:ext cx="232227" cy="562478"/>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50"/>
          <p:cNvGrpSpPr/>
          <p:nvPr/>
        </p:nvGrpSpPr>
        <p:grpSpPr>
          <a:xfrm rot="5640279">
            <a:off x="213810" y="691411"/>
            <a:ext cx="1478949" cy="478092"/>
            <a:chOff x="7641860" y="525287"/>
            <a:chExt cx="1351908" cy="437064"/>
          </a:xfrm>
        </p:grpSpPr>
        <p:sp>
          <p:nvSpPr>
            <p:cNvPr id="1398" name="Google Shape;1398;p50"/>
            <p:cNvSpPr/>
            <p:nvPr/>
          </p:nvSpPr>
          <p:spPr>
            <a:xfrm rot="-278031">
              <a:off x="7653048" y="578452"/>
              <a:ext cx="1329533" cy="330735"/>
            </a:xfrm>
            <a:custGeom>
              <a:avLst/>
              <a:gdLst/>
              <a:ahLst/>
              <a:cxnLst/>
              <a:rect l="l" t="t" r="r" b="b"/>
              <a:pathLst>
                <a:path w="10451" h="2600" extrusionOk="0">
                  <a:moveTo>
                    <a:pt x="1795" y="425"/>
                  </a:moveTo>
                  <a:cubicBezTo>
                    <a:pt x="1829" y="425"/>
                    <a:pt x="1867" y="439"/>
                    <a:pt x="1908" y="467"/>
                  </a:cubicBezTo>
                  <a:cubicBezTo>
                    <a:pt x="1982" y="530"/>
                    <a:pt x="2039" y="604"/>
                    <a:pt x="2073" y="695"/>
                  </a:cubicBezTo>
                  <a:cubicBezTo>
                    <a:pt x="2102" y="764"/>
                    <a:pt x="2125" y="826"/>
                    <a:pt x="2159" y="912"/>
                  </a:cubicBezTo>
                  <a:cubicBezTo>
                    <a:pt x="2250" y="838"/>
                    <a:pt x="2301" y="747"/>
                    <a:pt x="2392" y="695"/>
                  </a:cubicBezTo>
                  <a:cubicBezTo>
                    <a:pt x="2432" y="674"/>
                    <a:pt x="2466" y="664"/>
                    <a:pt x="2493" y="664"/>
                  </a:cubicBezTo>
                  <a:cubicBezTo>
                    <a:pt x="2547" y="664"/>
                    <a:pt x="2576" y="707"/>
                    <a:pt x="2580" y="798"/>
                  </a:cubicBezTo>
                  <a:cubicBezTo>
                    <a:pt x="2586" y="849"/>
                    <a:pt x="2575" y="906"/>
                    <a:pt x="2563" y="963"/>
                  </a:cubicBezTo>
                  <a:lnTo>
                    <a:pt x="2563" y="957"/>
                  </a:lnTo>
                  <a:cubicBezTo>
                    <a:pt x="2501" y="1145"/>
                    <a:pt x="2415" y="1322"/>
                    <a:pt x="2318" y="1493"/>
                  </a:cubicBezTo>
                  <a:cubicBezTo>
                    <a:pt x="2278" y="1559"/>
                    <a:pt x="2232" y="1597"/>
                    <a:pt x="2182" y="1597"/>
                  </a:cubicBezTo>
                  <a:cubicBezTo>
                    <a:pt x="2146" y="1597"/>
                    <a:pt x="2108" y="1578"/>
                    <a:pt x="2068" y="1538"/>
                  </a:cubicBezTo>
                  <a:cubicBezTo>
                    <a:pt x="1811" y="1299"/>
                    <a:pt x="1635" y="1008"/>
                    <a:pt x="1646" y="633"/>
                  </a:cubicBezTo>
                  <a:cubicBezTo>
                    <a:pt x="1646" y="598"/>
                    <a:pt x="1652" y="564"/>
                    <a:pt x="1669" y="536"/>
                  </a:cubicBezTo>
                  <a:cubicBezTo>
                    <a:pt x="1697" y="462"/>
                    <a:pt x="1741" y="425"/>
                    <a:pt x="1795" y="425"/>
                  </a:cubicBezTo>
                  <a:close/>
                  <a:moveTo>
                    <a:pt x="3361" y="703"/>
                  </a:moveTo>
                  <a:cubicBezTo>
                    <a:pt x="3417" y="703"/>
                    <a:pt x="3463" y="738"/>
                    <a:pt x="3503" y="786"/>
                  </a:cubicBezTo>
                  <a:cubicBezTo>
                    <a:pt x="3571" y="889"/>
                    <a:pt x="3657" y="991"/>
                    <a:pt x="3742" y="1083"/>
                  </a:cubicBezTo>
                  <a:cubicBezTo>
                    <a:pt x="3816" y="991"/>
                    <a:pt x="3867" y="906"/>
                    <a:pt x="3930" y="826"/>
                  </a:cubicBezTo>
                  <a:cubicBezTo>
                    <a:pt x="3963" y="789"/>
                    <a:pt x="4000" y="754"/>
                    <a:pt x="4048" y="754"/>
                  </a:cubicBezTo>
                  <a:cubicBezTo>
                    <a:pt x="4066" y="754"/>
                    <a:pt x="4085" y="759"/>
                    <a:pt x="4107" y="769"/>
                  </a:cubicBezTo>
                  <a:cubicBezTo>
                    <a:pt x="4158" y="803"/>
                    <a:pt x="4186" y="866"/>
                    <a:pt x="4164" y="929"/>
                  </a:cubicBezTo>
                  <a:cubicBezTo>
                    <a:pt x="4112" y="1168"/>
                    <a:pt x="4010" y="1390"/>
                    <a:pt x="3862" y="1589"/>
                  </a:cubicBezTo>
                  <a:cubicBezTo>
                    <a:pt x="3830" y="1633"/>
                    <a:pt x="3792" y="1654"/>
                    <a:pt x="3752" y="1654"/>
                  </a:cubicBezTo>
                  <a:cubicBezTo>
                    <a:pt x="3714" y="1654"/>
                    <a:pt x="3673" y="1634"/>
                    <a:pt x="3634" y="1595"/>
                  </a:cubicBezTo>
                  <a:cubicBezTo>
                    <a:pt x="3463" y="1419"/>
                    <a:pt x="3304" y="1219"/>
                    <a:pt x="3252" y="969"/>
                  </a:cubicBezTo>
                  <a:cubicBezTo>
                    <a:pt x="3241" y="940"/>
                    <a:pt x="3241" y="912"/>
                    <a:pt x="3241" y="889"/>
                  </a:cubicBezTo>
                  <a:cubicBezTo>
                    <a:pt x="3241" y="821"/>
                    <a:pt x="3230" y="747"/>
                    <a:pt x="3309" y="712"/>
                  </a:cubicBezTo>
                  <a:cubicBezTo>
                    <a:pt x="3327" y="706"/>
                    <a:pt x="3344" y="703"/>
                    <a:pt x="3361" y="703"/>
                  </a:cubicBezTo>
                  <a:close/>
                  <a:moveTo>
                    <a:pt x="6812" y="674"/>
                  </a:moveTo>
                  <a:cubicBezTo>
                    <a:pt x="6861" y="674"/>
                    <a:pt x="6913" y="704"/>
                    <a:pt x="6966" y="764"/>
                  </a:cubicBezTo>
                  <a:cubicBezTo>
                    <a:pt x="7011" y="832"/>
                    <a:pt x="7057" y="900"/>
                    <a:pt x="7091" y="969"/>
                  </a:cubicBezTo>
                  <a:cubicBezTo>
                    <a:pt x="7114" y="1003"/>
                    <a:pt x="7119" y="1048"/>
                    <a:pt x="7171" y="1071"/>
                  </a:cubicBezTo>
                  <a:cubicBezTo>
                    <a:pt x="7245" y="1014"/>
                    <a:pt x="7256" y="906"/>
                    <a:pt x="7324" y="838"/>
                  </a:cubicBezTo>
                  <a:cubicBezTo>
                    <a:pt x="7375" y="787"/>
                    <a:pt x="7415" y="710"/>
                    <a:pt x="7483" y="710"/>
                  </a:cubicBezTo>
                  <a:cubicBezTo>
                    <a:pt x="7498" y="710"/>
                    <a:pt x="7516" y="714"/>
                    <a:pt x="7535" y="724"/>
                  </a:cubicBezTo>
                  <a:cubicBezTo>
                    <a:pt x="7621" y="758"/>
                    <a:pt x="7598" y="866"/>
                    <a:pt x="7581" y="940"/>
                  </a:cubicBezTo>
                  <a:cubicBezTo>
                    <a:pt x="7529" y="1191"/>
                    <a:pt x="7404" y="1424"/>
                    <a:pt x="7228" y="1612"/>
                  </a:cubicBezTo>
                  <a:cubicBezTo>
                    <a:pt x="7197" y="1643"/>
                    <a:pt x="7164" y="1668"/>
                    <a:pt x="7125" y="1668"/>
                  </a:cubicBezTo>
                  <a:cubicBezTo>
                    <a:pt x="7106" y="1668"/>
                    <a:pt x="7085" y="1662"/>
                    <a:pt x="7062" y="1646"/>
                  </a:cubicBezTo>
                  <a:cubicBezTo>
                    <a:pt x="6840" y="1498"/>
                    <a:pt x="6652" y="1322"/>
                    <a:pt x="6618" y="1031"/>
                  </a:cubicBezTo>
                  <a:cubicBezTo>
                    <a:pt x="6612" y="957"/>
                    <a:pt x="6624" y="883"/>
                    <a:pt x="6652" y="815"/>
                  </a:cubicBezTo>
                  <a:cubicBezTo>
                    <a:pt x="6694" y="722"/>
                    <a:pt x="6750" y="674"/>
                    <a:pt x="6812" y="674"/>
                  </a:cubicBezTo>
                  <a:close/>
                  <a:moveTo>
                    <a:pt x="867" y="559"/>
                  </a:moveTo>
                  <a:cubicBezTo>
                    <a:pt x="877" y="559"/>
                    <a:pt x="888" y="561"/>
                    <a:pt x="900" y="564"/>
                  </a:cubicBezTo>
                  <a:cubicBezTo>
                    <a:pt x="997" y="598"/>
                    <a:pt x="997" y="695"/>
                    <a:pt x="986" y="775"/>
                  </a:cubicBezTo>
                  <a:cubicBezTo>
                    <a:pt x="957" y="1054"/>
                    <a:pt x="889" y="1333"/>
                    <a:pt x="786" y="1595"/>
                  </a:cubicBezTo>
                  <a:cubicBezTo>
                    <a:pt x="751" y="1674"/>
                    <a:pt x="722" y="1713"/>
                    <a:pt x="683" y="1713"/>
                  </a:cubicBezTo>
                  <a:cubicBezTo>
                    <a:pt x="652" y="1713"/>
                    <a:pt x="615" y="1689"/>
                    <a:pt x="564" y="1641"/>
                  </a:cubicBezTo>
                  <a:cubicBezTo>
                    <a:pt x="353" y="1447"/>
                    <a:pt x="188" y="1214"/>
                    <a:pt x="69" y="957"/>
                  </a:cubicBezTo>
                  <a:cubicBezTo>
                    <a:pt x="6" y="803"/>
                    <a:pt x="12" y="724"/>
                    <a:pt x="86" y="678"/>
                  </a:cubicBezTo>
                  <a:cubicBezTo>
                    <a:pt x="107" y="664"/>
                    <a:pt x="132" y="657"/>
                    <a:pt x="160" y="657"/>
                  </a:cubicBezTo>
                  <a:cubicBezTo>
                    <a:pt x="223" y="657"/>
                    <a:pt x="300" y="693"/>
                    <a:pt x="371" y="764"/>
                  </a:cubicBezTo>
                  <a:cubicBezTo>
                    <a:pt x="410" y="798"/>
                    <a:pt x="445" y="843"/>
                    <a:pt x="479" y="883"/>
                  </a:cubicBezTo>
                  <a:cubicBezTo>
                    <a:pt x="513" y="923"/>
                    <a:pt x="536" y="980"/>
                    <a:pt x="604" y="991"/>
                  </a:cubicBezTo>
                  <a:cubicBezTo>
                    <a:pt x="661" y="900"/>
                    <a:pt x="655" y="786"/>
                    <a:pt x="724" y="701"/>
                  </a:cubicBezTo>
                  <a:cubicBezTo>
                    <a:pt x="764" y="646"/>
                    <a:pt x="791" y="559"/>
                    <a:pt x="867" y="559"/>
                  </a:cubicBezTo>
                  <a:close/>
                  <a:moveTo>
                    <a:pt x="5139" y="694"/>
                  </a:moveTo>
                  <a:cubicBezTo>
                    <a:pt x="5212" y="694"/>
                    <a:pt x="5290" y="733"/>
                    <a:pt x="5354" y="815"/>
                  </a:cubicBezTo>
                  <a:cubicBezTo>
                    <a:pt x="5399" y="866"/>
                    <a:pt x="5434" y="923"/>
                    <a:pt x="5479" y="991"/>
                  </a:cubicBezTo>
                  <a:cubicBezTo>
                    <a:pt x="5593" y="906"/>
                    <a:pt x="5661" y="798"/>
                    <a:pt x="5770" y="741"/>
                  </a:cubicBezTo>
                  <a:cubicBezTo>
                    <a:pt x="5803" y="724"/>
                    <a:pt x="5834" y="716"/>
                    <a:pt x="5860" y="716"/>
                  </a:cubicBezTo>
                  <a:cubicBezTo>
                    <a:pt x="5921" y="716"/>
                    <a:pt x="5958" y="763"/>
                    <a:pt x="5958" y="855"/>
                  </a:cubicBezTo>
                  <a:cubicBezTo>
                    <a:pt x="5958" y="912"/>
                    <a:pt x="5946" y="963"/>
                    <a:pt x="5923" y="1014"/>
                  </a:cubicBezTo>
                  <a:cubicBezTo>
                    <a:pt x="5838" y="1310"/>
                    <a:pt x="5639" y="1532"/>
                    <a:pt x="5428" y="1743"/>
                  </a:cubicBezTo>
                  <a:cubicBezTo>
                    <a:pt x="5393" y="1775"/>
                    <a:pt x="5368" y="1791"/>
                    <a:pt x="5347" y="1791"/>
                  </a:cubicBezTo>
                  <a:cubicBezTo>
                    <a:pt x="5318" y="1791"/>
                    <a:pt x="5295" y="1764"/>
                    <a:pt x="5263" y="1709"/>
                  </a:cubicBezTo>
                  <a:cubicBezTo>
                    <a:pt x="5223" y="1629"/>
                    <a:pt x="5177" y="1555"/>
                    <a:pt x="5126" y="1481"/>
                  </a:cubicBezTo>
                  <a:cubicBezTo>
                    <a:pt x="5024" y="1339"/>
                    <a:pt x="4967" y="1168"/>
                    <a:pt x="4955" y="991"/>
                  </a:cubicBezTo>
                  <a:cubicBezTo>
                    <a:pt x="4938" y="855"/>
                    <a:pt x="4995" y="741"/>
                    <a:pt x="5069" y="707"/>
                  </a:cubicBezTo>
                  <a:cubicBezTo>
                    <a:pt x="5092" y="698"/>
                    <a:pt x="5115" y="694"/>
                    <a:pt x="5139" y="694"/>
                  </a:cubicBezTo>
                  <a:close/>
                  <a:moveTo>
                    <a:pt x="8418" y="742"/>
                  </a:moveTo>
                  <a:cubicBezTo>
                    <a:pt x="8500" y="742"/>
                    <a:pt x="8585" y="800"/>
                    <a:pt x="8640" y="906"/>
                  </a:cubicBezTo>
                  <a:cubicBezTo>
                    <a:pt x="8668" y="957"/>
                    <a:pt x="8697" y="1008"/>
                    <a:pt x="8720" y="1060"/>
                  </a:cubicBezTo>
                  <a:cubicBezTo>
                    <a:pt x="8805" y="1037"/>
                    <a:pt x="8816" y="957"/>
                    <a:pt x="8862" y="912"/>
                  </a:cubicBezTo>
                  <a:cubicBezTo>
                    <a:pt x="8908" y="855"/>
                    <a:pt x="8959" y="809"/>
                    <a:pt x="9016" y="775"/>
                  </a:cubicBezTo>
                  <a:cubicBezTo>
                    <a:pt x="9047" y="759"/>
                    <a:pt x="9076" y="752"/>
                    <a:pt x="9102" y="752"/>
                  </a:cubicBezTo>
                  <a:cubicBezTo>
                    <a:pt x="9172" y="752"/>
                    <a:pt x="9218" y="805"/>
                    <a:pt x="9209" y="900"/>
                  </a:cubicBezTo>
                  <a:cubicBezTo>
                    <a:pt x="9192" y="1026"/>
                    <a:pt x="9153" y="1139"/>
                    <a:pt x="9096" y="1248"/>
                  </a:cubicBezTo>
                  <a:cubicBezTo>
                    <a:pt x="8982" y="1458"/>
                    <a:pt x="8839" y="1646"/>
                    <a:pt x="8663" y="1806"/>
                  </a:cubicBezTo>
                  <a:cubicBezTo>
                    <a:pt x="8640" y="1829"/>
                    <a:pt x="8617" y="1846"/>
                    <a:pt x="8594" y="1857"/>
                  </a:cubicBezTo>
                  <a:cubicBezTo>
                    <a:pt x="8583" y="1866"/>
                    <a:pt x="8570" y="1870"/>
                    <a:pt x="8557" y="1870"/>
                  </a:cubicBezTo>
                  <a:cubicBezTo>
                    <a:pt x="8545" y="1870"/>
                    <a:pt x="8532" y="1866"/>
                    <a:pt x="8520" y="1857"/>
                  </a:cubicBezTo>
                  <a:cubicBezTo>
                    <a:pt x="8498" y="1840"/>
                    <a:pt x="8492" y="1806"/>
                    <a:pt x="8515" y="1783"/>
                  </a:cubicBezTo>
                  <a:cubicBezTo>
                    <a:pt x="8606" y="1698"/>
                    <a:pt x="8549" y="1641"/>
                    <a:pt x="8492" y="1572"/>
                  </a:cubicBezTo>
                  <a:cubicBezTo>
                    <a:pt x="8372" y="1424"/>
                    <a:pt x="8293" y="1248"/>
                    <a:pt x="8258" y="1060"/>
                  </a:cubicBezTo>
                  <a:cubicBezTo>
                    <a:pt x="8258" y="1054"/>
                    <a:pt x="8258" y="1048"/>
                    <a:pt x="8253" y="1037"/>
                  </a:cubicBezTo>
                  <a:cubicBezTo>
                    <a:pt x="8236" y="912"/>
                    <a:pt x="8281" y="786"/>
                    <a:pt x="8361" y="752"/>
                  </a:cubicBezTo>
                  <a:cubicBezTo>
                    <a:pt x="8379" y="746"/>
                    <a:pt x="8398" y="742"/>
                    <a:pt x="8418" y="742"/>
                  </a:cubicBezTo>
                  <a:close/>
                  <a:moveTo>
                    <a:pt x="0" y="0"/>
                  </a:moveTo>
                  <a:lnTo>
                    <a:pt x="0" y="2495"/>
                  </a:lnTo>
                  <a:lnTo>
                    <a:pt x="12" y="2495"/>
                  </a:lnTo>
                  <a:cubicBezTo>
                    <a:pt x="353" y="2501"/>
                    <a:pt x="689" y="2501"/>
                    <a:pt x="1031" y="2518"/>
                  </a:cubicBezTo>
                  <a:cubicBezTo>
                    <a:pt x="1458" y="2540"/>
                    <a:pt x="1885" y="2529"/>
                    <a:pt x="2313" y="2535"/>
                  </a:cubicBezTo>
                  <a:cubicBezTo>
                    <a:pt x="2677" y="2540"/>
                    <a:pt x="3041" y="2541"/>
                    <a:pt x="3406" y="2541"/>
                  </a:cubicBezTo>
                  <a:cubicBezTo>
                    <a:pt x="3766" y="2541"/>
                    <a:pt x="4126" y="2540"/>
                    <a:pt x="4487" y="2540"/>
                  </a:cubicBezTo>
                  <a:cubicBezTo>
                    <a:pt x="5056" y="2540"/>
                    <a:pt x="5626" y="2543"/>
                    <a:pt x="6197" y="2558"/>
                  </a:cubicBezTo>
                  <a:cubicBezTo>
                    <a:pt x="6800" y="2572"/>
                    <a:pt x="7404" y="2575"/>
                    <a:pt x="8008" y="2575"/>
                  </a:cubicBezTo>
                  <a:cubicBezTo>
                    <a:pt x="8410" y="2575"/>
                    <a:pt x="8813" y="2573"/>
                    <a:pt x="9215" y="2573"/>
                  </a:cubicBezTo>
                  <a:cubicBezTo>
                    <a:pt x="9416" y="2573"/>
                    <a:pt x="9618" y="2574"/>
                    <a:pt x="9819" y="2575"/>
                  </a:cubicBezTo>
                  <a:cubicBezTo>
                    <a:pt x="9862" y="2573"/>
                    <a:pt x="9904" y="2573"/>
                    <a:pt x="9946" y="2573"/>
                  </a:cubicBezTo>
                  <a:cubicBezTo>
                    <a:pt x="10073" y="2573"/>
                    <a:pt x="10198" y="2579"/>
                    <a:pt x="10326" y="2592"/>
                  </a:cubicBezTo>
                  <a:cubicBezTo>
                    <a:pt x="10342" y="2594"/>
                    <a:pt x="10361" y="2599"/>
                    <a:pt x="10379" y="2599"/>
                  </a:cubicBezTo>
                  <a:cubicBezTo>
                    <a:pt x="10407" y="2599"/>
                    <a:pt x="10434" y="2588"/>
                    <a:pt x="10451" y="2540"/>
                  </a:cubicBezTo>
                  <a:cubicBezTo>
                    <a:pt x="10087" y="2199"/>
                    <a:pt x="9722" y="1846"/>
                    <a:pt x="9352" y="1498"/>
                  </a:cubicBezTo>
                  <a:cubicBezTo>
                    <a:pt x="9204" y="1356"/>
                    <a:pt x="9198" y="1356"/>
                    <a:pt x="9340" y="1214"/>
                  </a:cubicBezTo>
                  <a:cubicBezTo>
                    <a:pt x="9665" y="889"/>
                    <a:pt x="9995" y="559"/>
                    <a:pt x="10320" y="234"/>
                  </a:cubicBezTo>
                  <a:cubicBezTo>
                    <a:pt x="10383" y="188"/>
                    <a:pt x="10428" y="126"/>
                    <a:pt x="10445" y="52"/>
                  </a:cubicBezTo>
                  <a:cubicBezTo>
                    <a:pt x="10394" y="46"/>
                    <a:pt x="10354" y="40"/>
                    <a:pt x="10314" y="40"/>
                  </a:cubicBezTo>
                  <a:cubicBezTo>
                    <a:pt x="9574" y="40"/>
                    <a:pt x="8834" y="23"/>
                    <a:pt x="8093" y="23"/>
                  </a:cubicBezTo>
                  <a:cubicBezTo>
                    <a:pt x="5468" y="0"/>
                    <a:pt x="2842" y="6"/>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rot="-278031">
              <a:off x="8280616" y="665126"/>
              <a:ext cx="129506" cy="139672"/>
            </a:xfrm>
            <a:custGeom>
              <a:avLst/>
              <a:gdLst/>
              <a:ahLst/>
              <a:cxnLst/>
              <a:rect l="l" t="t" r="r" b="b"/>
              <a:pathLst>
                <a:path w="1018" h="1098" extrusionOk="0">
                  <a:moveTo>
                    <a:pt x="200" y="1"/>
                  </a:moveTo>
                  <a:cubicBezTo>
                    <a:pt x="177" y="1"/>
                    <a:pt x="154" y="5"/>
                    <a:pt x="131" y="13"/>
                  </a:cubicBezTo>
                  <a:cubicBezTo>
                    <a:pt x="51" y="42"/>
                    <a:pt x="0" y="161"/>
                    <a:pt x="11" y="298"/>
                  </a:cubicBezTo>
                  <a:cubicBezTo>
                    <a:pt x="23" y="475"/>
                    <a:pt x="86" y="640"/>
                    <a:pt x="182" y="788"/>
                  </a:cubicBezTo>
                  <a:cubicBezTo>
                    <a:pt x="234" y="862"/>
                    <a:pt x="279" y="936"/>
                    <a:pt x="319" y="1016"/>
                  </a:cubicBezTo>
                  <a:cubicBezTo>
                    <a:pt x="351" y="1071"/>
                    <a:pt x="374" y="1098"/>
                    <a:pt x="403" y="1098"/>
                  </a:cubicBezTo>
                  <a:cubicBezTo>
                    <a:pt x="425" y="1098"/>
                    <a:pt x="450" y="1082"/>
                    <a:pt x="484" y="1050"/>
                  </a:cubicBezTo>
                  <a:cubicBezTo>
                    <a:pt x="701" y="839"/>
                    <a:pt x="900" y="623"/>
                    <a:pt x="985" y="321"/>
                  </a:cubicBezTo>
                  <a:cubicBezTo>
                    <a:pt x="1002" y="270"/>
                    <a:pt x="1014" y="218"/>
                    <a:pt x="1014" y="161"/>
                  </a:cubicBezTo>
                  <a:cubicBezTo>
                    <a:pt x="1018" y="69"/>
                    <a:pt x="982" y="22"/>
                    <a:pt x="921" y="22"/>
                  </a:cubicBezTo>
                  <a:cubicBezTo>
                    <a:pt x="896" y="22"/>
                    <a:pt x="865" y="31"/>
                    <a:pt x="832" y="48"/>
                  </a:cubicBezTo>
                  <a:cubicBezTo>
                    <a:pt x="718" y="104"/>
                    <a:pt x="649" y="207"/>
                    <a:pt x="535" y="298"/>
                  </a:cubicBezTo>
                  <a:cubicBezTo>
                    <a:pt x="490" y="230"/>
                    <a:pt x="456" y="173"/>
                    <a:pt x="416" y="122"/>
                  </a:cubicBezTo>
                  <a:cubicBezTo>
                    <a:pt x="347" y="40"/>
                    <a:pt x="272" y="1"/>
                    <a:pt x="20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0"/>
            <p:cNvSpPr/>
            <p:nvPr/>
          </p:nvSpPr>
          <p:spPr>
            <a:xfrm rot="-278031">
              <a:off x="7859255" y="664531"/>
              <a:ext cx="121109" cy="149594"/>
            </a:xfrm>
            <a:custGeom>
              <a:avLst/>
              <a:gdLst/>
              <a:ahLst/>
              <a:cxnLst/>
              <a:rect l="l" t="t" r="r" b="b"/>
              <a:pathLst>
                <a:path w="952" h="1176" extrusionOk="0">
                  <a:moveTo>
                    <a:pt x="161" y="1"/>
                  </a:moveTo>
                  <a:cubicBezTo>
                    <a:pt x="107" y="1"/>
                    <a:pt x="63" y="38"/>
                    <a:pt x="35" y="112"/>
                  </a:cubicBezTo>
                  <a:cubicBezTo>
                    <a:pt x="24" y="146"/>
                    <a:pt x="12" y="180"/>
                    <a:pt x="12" y="214"/>
                  </a:cubicBezTo>
                  <a:cubicBezTo>
                    <a:pt x="1" y="584"/>
                    <a:pt x="177" y="875"/>
                    <a:pt x="434" y="1120"/>
                  </a:cubicBezTo>
                  <a:cubicBezTo>
                    <a:pt x="474" y="1157"/>
                    <a:pt x="512" y="1176"/>
                    <a:pt x="547" y="1176"/>
                  </a:cubicBezTo>
                  <a:cubicBezTo>
                    <a:pt x="598" y="1176"/>
                    <a:pt x="644" y="1139"/>
                    <a:pt x="684" y="1069"/>
                  </a:cubicBezTo>
                  <a:cubicBezTo>
                    <a:pt x="781" y="903"/>
                    <a:pt x="867" y="721"/>
                    <a:pt x="929" y="539"/>
                  </a:cubicBezTo>
                  <a:cubicBezTo>
                    <a:pt x="946" y="482"/>
                    <a:pt x="952" y="431"/>
                    <a:pt x="946" y="379"/>
                  </a:cubicBezTo>
                  <a:cubicBezTo>
                    <a:pt x="942" y="288"/>
                    <a:pt x="913" y="245"/>
                    <a:pt x="861" y="245"/>
                  </a:cubicBezTo>
                  <a:cubicBezTo>
                    <a:pt x="834" y="245"/>
                    <a:pt x="802" y="256"/>
                    <a:pt x="764" y="277"/>
                  </a:cubicBezTo>
                  <a:cubicBezTo>
                    <a:pt x="673" y="323"/>
                    <a:pt x="616" y="414"/>
                    <a:pt x="525" y="488"/>
                  </a:cubicBezTo>
                  <a:cubicBezTo>
                    <a:pt x="491" y="408"/>
                    <a:pt x="468" y="345"/>
                    <a:pt x="439" y="277"/>
                  </a:cubicBezTo>
                  <a:cubicBezTo>
                    <a:pt x="405" y="186"/>
                    <a:pt x="348" y="106"/>
                    <a:pt x="274" y="43"/>
                  </a:cubicBezTo>
                  <a:cubicBezTo>
                    <a:pt x="233" y="15"/>
                    <a:pt x="195" y="1"/>
                    <a:pt x="161"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0"/>
            <p:cNvSpPr/>
            <p:nvPr/>
          </p:nvSpPr>
          <p:spPr>
            <a:xfrm rot="-278031">
              <a:off x="7654094" y="698179"/>
              <a:ext cx="126071" cy="146923"/>
            </a:xfrm>
            <a:custGeom>
              <a:avLst/>
              <a:gdLst/>
              <a:ahLst/>
              <a:cxnLst/>
              <a:rect l="l" t="t" r="r" b="b"/>
              <a:pathLst>
                <a:path w="991" h="1155" extrusionOk="0">
                  <a:moveTo>
                    <a:pt x="862" y="0"/>
                  </a:moveTo>
                  <a:cubicBezTo>
                    <a:pt x="789" y="0"/>
                    <a:pt x="758" y="87"/>
                    <a:pt x="718" y="142"/>
                  </a:cubicBezTo>
                  <a:cubicBezTo>
                    <a:pt x="655" y="227"/>
                    <a:pt x="655" y="341"/>
                    <a:pt x="604" y="432"/>
                  </a:cubicBezTo>
                  <a:cubicBezTo>
                    <a:pt x="530" y="421"/>
                    <a:pt x="513" y="358"/>
                    <a:pt x="478" y="324"/>
                  </a:cubicBezTo>
                  <a:cubicBezTo>
                    <a:pt x="439" y="284"/>
                    <a:pt x="404" y="239"/>
                    <a:pt x="370" y="205"/>
                  </a:cubicBezTo>
                  <a:cubicBezTo>
                    <a:pt x="299" y="134"/>
                    <a:pt x="223" y="98"/>
                    <a:pt x="158" y="98"/>
                  </a:cubicBezTo>
                  <a:cubicBezTo>
                    <a:pt x="129" y="98"/>
                    <a:pt x="103" y="105"/>
                    <a:pt x="80" y="119"/>
                  </a:cubicBezTo>
                  <a:cubicBezTo>
                    <a:pt x="0" y="165"/>
                    <a:pt x="0" y="244"/>
                    <a:pt x="68" y="398"/>
                  </a:cubicBezTo>
                  <a:cubicBezTo>
                    <a:pt x="182" y="655"/>
                    <a:pt x="347" y="888"/>
                    <a:pt x="558" y="1082"/>
                  </a:cubicBezTo>
                  <a:cubicBezTo>
                    <a:pt x="609" y="1130"/>
                    <a:pt x="646" y="1154"/>
                    <a:pt x="677" y="1154"/>
                  </a:cubicBezTo>
                  <a:cubicBezTo>
                    <a:pt x="716" y="1154"/>
                    <a:pt x="745" y="1115"/>
                    <a:pt x="780" y="1036"/>
                  </a:cubicBezTo>
                  <a:cubicBezTo>
                    <a:pt x="888" y="774"/>
                    <a:pt x="951" y="495"/>
                    <a:pt x="980" y="216"/>
                  </a:cubicBezTo>
                  <a:cubicBezTo>
                    <a:pt x="991" y="136"/>
                    <a:pt x="985" y="39"/>
                    <a:pt x="894" y="5"/>
                  </a:cubicBezTo>
                  <a:cubicBezTo>
                    <a:pt x="883" y="2"/>
                    <a:pt x="872" y="0"/>
                    <a:pt x="862"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0"/>
            <p:cNvSpPr/>
            <p:nvPr/>
          </p:nvSpPr>
          <p:spPr>
            <a:xfrm rot="-278031">
              <a:off x="8699297" y="637256"/>
              <a:ext cx="125053" cy="143107"/>
            </a:xfrm>
            <a:custGeom>
              <a:avLst/>
              <a:gdLst/>
              <a:ahLst/>
              <a:cxnLst/>
              <a:rect l="l" t="t" r="r" b="b"/>
              <a:pathLst>
                <a:path w="983" h="1125" extrusionOk="0">
                  <a:moveTo>
                    <a:pt x="191" y="1"/>
                  </a:moveTo>
                  <a:cubicBezTo>
                    <a:pt x="171" y="1"/>
                    <a:pt x="151" y="5"/>
                    <a:pt x="132" y="13"/>
                  </a:cubicBezTo>
                  <a:cubicBezTo>
                    <a:pt x="52" y="41"/>
                    <a:pt x="1" y="167"/>
                    <a:pt x="18" y="298"/>
                  </a:cubicBezTo>
                  <a:cubicBezTo>
                    <a:pt x="18" y="303"/>
                    <a:pt x="18" y="309"/>
                    <a:pt x="23" y="315"/>
                  </a:cubicBezTo>
                  <a:cubicBezTo>
                    <a:pt x="58" y="503"/>
                    <a:pt x="137" y="679"/>
                    <a:pt x="257" y="827"/>
                  </a:cubicBezTo>
                  <a:cubicBezTo>
                    <a:pt x="320" y="901"/>
                    <a:pt x="376" y="958"/>
                    <a:pt x="285" y="1044"/>
                  </a:cubicBezTo>
                  <a:cubicBezTo>
                    <a:pt x="257" y="1061"/>
                    <a:pt x="263" y="1101"/>
                    <a:pt x="291" y="1112"/>
                  </a:cubicBezTo>
                  <a:cubicBezTo>
                    <a:pt x="300" y="1121"/>
                    <a:pt x="312" y="1125"/>
                    <a:pt x="326" y="1125"/>
                  </a:cubicBezTo>
                  <a:cubicBezTo>
                    <a:pt x="339" y="1125"/>
                    <a:pt x="354" y="1121"/>
                    <a:pt x="365" y="1112"/>
                  </a:cubicBezTo>
                  <a:cubicBezTo>
                    <a:pt x="388" y="1101"/>
                    <a:pt x="411" y="1084"/>
                    <a:pt x="428" y="1067"/>
                  </a:cubicBezTo>
                  <a:cubicBezTo>
                    <a:pt x="604" y="907"/>
                    <a:pt x="752" y="713"/>
                    <a:pt x="861" y="508"/>
                  </a:cubicBezTo>
                  <a:cubicBezTo>
                    <a:pt x="923" y="400"/>
                    <a:pt x="957" y="281"/>
                    <a:pt x="974" y="161"/>
                  </a:cubicBezTo>
                  <a:cubicBezTo>
                    <a:pt x="983" y="61"/>
                    <a:pt x="937" y="7"/>
                    <a:pt x="867" y="7"/>
                  </a:cubicBezTo>
                  <a:cubicBezTo>
                    <a:pt x="841" y="7"/>
                    <a:pt x="812" y="15"/>
                    <a:pt x="781" y="30"/>
                  </a:cubicBezTo>
                  <a:cubicBezTo>
                    <a:pt x="724" y="70"/>
                    <a:pt x="673" y="115"/>
                    <a:pt x="633" y="167"/>
                  </a:cubicBezTo>
                  <a:cubicBezTo>
                    <a:pt x="587" y="212"/>
                    <a:pt x="576" y="292"/>
                    <a:pt x="490" y="320"/>
                  </a:cubicBezTo>
                  <a:cubicBezTo>
                    <a:pt x="462" y="269"/>
                    <a:pt x="439" y="212"/>
                    <a:pt x="411" y="161"/>
                  </a:cubicBezTo>
                  <a:cubicBezTo>
                    <a:pt x="352" y="61"/>
                    <a:pt x="271" y="1"/>
                    <a:pt x="191"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0"/>
            <p:cNvSpPr/>
            <p:nvPr/>
          </p:nvSpPr>
          <p:spPr>
            <a:xfrm rot="-278031">
              <a:off x="8491288" y="644347"/>
              <a:ext cx="129124" cy="126443"/>
            </a:xfrm>
            <a:custGeom>
              <a:avLst/>
              <a:gdLst/>
              <a:ahLst/>
              <a:cxnLst/>
              <a:rect l="l" t="t" r="r" b="b"/>
              <a:pathLst>
                <a:path w="1015" h="994" extrusionOk="0">
                  <a:moveTo>
                    <a:pt x="204" y="0"/>
                  </a:moveTo>
                  <a:cubicBezTo>
                    <a:pt x="143" y="0"/>
                    <a:pt x="88" y="49"/>
                    <a:pt x="46" y="145"/>
                  </a:cubicBezTo>
                  <a:cubicBezTo>
                    <a:pt x="18" y="208"/>
                    <a:pt x="1" y="282"/>
                    <a:pt x="12" y="356"/>
                  </a:cubicBezTo>
                  <a:cubicBezTo>
                    <a:pt x="41" y="646"/>
                    <a:pt x="229" y="823"/>
                    <a:pt x="456" y="976"/>
                  </a:cubicBezTo>
                  <a:cubicBezTo>
                    <a:pt x="476" y="989"/>
                    <a:pt x="495" y="994"/>
                    <a:pt x="513" y="994"/>
                  </a:cubicBezTo>
                  <a:cubicBezTo>
                    <a:pt x="553" y="994"/>
                    <a:pt x="588" y="968"/>
                    <a:pt x="616" y="936"/>
                  </a:cubicBezTo>
                  <a:cubicBezTo>
                    <a:pt x="798" y="749"/>
                    <a:pt x="918" y="515"/>
                    <a:pt x="975" y="264"/>
                  </a:cubicBezTo>
                  <a:cubicBezTo>
                    <a:pt x="992" y="196"/>
                    <a:pt x="1015" y="88"/>
                    <a:pt x="929" y="48"/>
                  </a:cubicBezTo>
                  <a:cubicBezTo>
                    <a:pt x="911" y="40"/>
                    <a:pt x="895" y="37"/>
                    <a:pt x="880" y="37"/>
                  </a:cubicBezTo>
                  <a:cubicBezTo>
                    <a:pt x="809" y="37"/>
                    <a:pt x="764" y="116"/>
                    <a:pt x="713" y="168"/>
                  </a:cubicBezTo>
                  <a:cubicBezTo>
                    <a:pt x="650" y="225"/>
                    <a:pt x="639" y="338"/>
                    <a:pt x="565" y="395"/>
                  </a:cubicBezTo>
                  <a:cubicBezTo>
                    <a:pt x="513" y="373"/>
                    <a:pt x="508" y="333"/>
                    <a:pt x="485" y="299"/>
                  </a:cubicBezTo>
                  <a:cubicBezTo>
                    <a:pt x="445" y="225"/>
                    <a:pt x="405" y="156"/>
                    <a:pt x="354" y="94"/>
                  </a:cubicBezTo>
                  <a:cubicBezTo>
                    <a:pt x="304" y="31"/>
                    <a:pt x="252" y="0"/>
                    <a:pt x="20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0"/>
            <p:cNvSpPr/>
            <p:nvPr/>
          </p:nvSpPr>
          <p:spPr>
            <a:xfrm rot="-278031">
              <a:off x="8062451" y="683213"/>
              <a:ext cx="121873" cy="121736"/>
            </a:xfrm>
            <a:custGeom>
              <a:avLst/>
              <a:gdLst/>
              <a:ahLst/>
              <a:cxnLst/>
              <a:rect l="l" t="t" r="r" b="b"/>
              <a:pathLst>
                <a:path w="958" h="957" extrusionOk="0">
                  <a:moveTo>
                    <a:pt x="140" y="1"/>
                  </a:moveTo>
                  <a:cubicBezTo>
                    <a:pt x="123" y="1"/>
                    <a:pt x="105" y="4"/>
                    <a:pt x="86" y="12"/>
                  </a:cubicBezTo>
                  <a:cubicBezTo>
                    <a:pt x="1" y="47"/>
                    <a:pt x="12" y="121"/>
                    <a:pt x="12" y="189"/>
                  </a:cubicBezTo>
                  <a:cubicBezTo>
                    <a:pt x="12" y="217"/>
                    <a:pt x="18" y="240"/>
                    <a:pt x="24" y="269"/>
                  </a:cubicBezTo>
                  <a:cubicBezTo>
                    <a:pt x="81" y="519"/>
                    <a:pt x="240" y="719"/>
                    <a:pt x="411" y="895"/>
                  </a:cubicBezTo>
                  <a:cubicBezTo>
                    <a:pt x="449" y="936"/>
                    <a:pt x="489" y="956"/>
                    <a:pt x="527" y="956"/>
                  </a:cubicBezTo>
                  <a:cubicBezTo>
                    <a:pt x="568" y="956"/>
                    <a:pt x="606" y="934"/>
                    <a:pt x="639" y="889"/>
                  </a:cubicBezTo>
                  <a:cubicBezTo>
                    <a:pt x="787" y="696"/>
                    <a:pt x="889" y="468"/>
                    <a:pt x="935" y="229"/>
                  </a:cubicBezTo>
                  <a:cubicBezTo>
                    <a:pt x="958" y="172"/>
                    <a:pt x="935" y="103"/>
                    <a:pt x="884" y="69"/>
                  </a:cubicBezTo>
                  <a:cubicBezTo>
                    <a:pt x="864" y="59"/>
                    <a:pt x="845" y="55"/>
                    <a:pt x="829" y="55"/>
                  </a:cubicBezTo>
                  <a:cubicBezTo>
                    <a:pt x="779" y="55"/>
                    <a:pt x="741" y="94"/>
                    <a:pt x="707" y="132"/>
                  </a:cubicBezTo>
                  <a:cubicBezTo>
                    <a:pt x="644" y="206"/>
                    <a:pt x="587" y="291"/>
                    <a:pt x="519" y="383"/>
                  </a:cubicBezTo>
                  <a:cubicBezTo>
                    <a:pt x="428" y="291"/>
                    <a:pt x="348" y="195"/>
                    <a:pt x="280" y="86"/>
                  </a:cubicBezTo>
                  <a:cubicBezTo>
                    <a:pt x="241" y="39"/>
                    <a:pt x="195" y="1"/>
                    <a:pt x="140"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grpSp>
        <p:nvGrpSpPr>
          <p:cNvPr id="2181" name="Google Shape;2181;p61"/>
          <p:cNvGrpSpPr/>
          <p:nvPr/>
        </p:nvGrpSpPr>
        <p:grpSpPr>
          <a:xfrm>
            <a:off x="591425" y="3028858"/>
            <a:ext cx="1637015" cy="1386454"/>
            <a:chOff x="7100000" y="338851"/>
            <a:chExt cx="1430082" cy="1211194"/>
          </a:xfrm>
        </p:grpSpPr>
        <p:sp>
          <p:nvSpPr>
            <p:cNvPr id="2182" name="Google Shape;2182;p61"/>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1"/>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1"/>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1"/>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1"/>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1"/>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1"/>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61"/>
          <p:cNvGrpSpPr/>
          <p:nvPr/>
        </p:nvGrpSpPr>
        <p:grpSpPr>
          <a:xfrm rot="2700290">
            <a:off x="6878934" y="152709"/>
            <a:ext cx="1543163" cy="1305066"/>
            <a:chOff x="7342975" y="2937669"/>
            <a:chExt cx="1838088" cy="1554356"/>
          </a:xfrm>
        </p:grpSpPr>
        <p:sp>
          <p:nvSpPr>
            <p:cNvPr id="2190" name="Google Shape;2190;p61"/>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a:ea typeface="Grand Hotel"/>
                <a:cs typeface="Grand Hotel"/>
                <a:sym typeface="Grand Hotel"/>
              </a:endParaRPr>
            </a:p>
          </p:txBody>
        </p:sp>
        <p:sp>
          <p:nvSpPr>
            <p:cNvPr id="2191" name="Google Shape;2191;p61"/>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61"/>
          <p:cNvSpPr txBox="1">
            <a:spLocks noGrp="1"/>
          </p:cNvSpPr>
          <p:nvPr>
            <p:ph type="subTitle" idx="4294967295"/>
          </p:nvPr>
        </p:nvSpPr>
        <p:spPr>
          <a:xfrm rot="1669379">
            <a:off x="7096115" y="426738"/>
            <a:ext cx="1142817" cy="702924"/>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2000">
                <a:solidFill>
                  <a:schemeClr val="accent1"/>
                </a:solidFill>
                <a:latin typeface="Grand Hotel"/>
                <a:ea typeface="Grand Hotel"/>
                <a:cs typeface="Grand Hotel"/>
                <a:sym typeface="Grand Hotel"/>
              </a:rPr>
              <a:t>Our Numbers</a:t>
            </a:r>
            <a:endParaRPr sz="2000">
              <a:solidFill>
                <a:schemeClr val="accent1"/>
              </a:solidFill>
              <a:latin typeface="Grand Hotel"/>
              <a:ea typeface="Grand Hotel"/>
              <a:cs typeface="Grand Hotel"/>
              <a:sym typeface="Grand Hotel"/>
            </a:endParaRPr>
          </a:p>
        </p:txBody>
      </p:sp>
      <p:grpSp>
        <p:nvGrpSpPr>
          <p:cNvPr id="2193" name="Google Shape;2193;p61"/>
          <p:cNvGrpSpPr/>
          <p:nvPr/>
        </p:nvGrpSpPr>
        <p:grpSpPr>
          <a:xfrm rot="-300835">
            <a:off x="2634237" y="2645876"/>
            <a:ext cx="3875534" cy="2083459"/>
            <a:chOff x="2634225" y="2645431"/>
            <a:chExt cx="3875431" cy="2083403"/>
          </a:xfrm>
        </p:grpSpPr>
        <p:grpSp>
          <p:nvGrpSpPr>
            <p:cNvPr id="2194" name="Google Shape;2194;p61"/>
            <p:cNvGrpSpPr/>
            <p:nvPr/>
          </p:nvGrpSpPr>
          <p:grpSpPr>
            <a:xfrm rot="233258">
              <a:off x="2691170" y="2800550"/>
              <a:ext cx="3693458" cy="1805153"/>
              <a:chOff x="4694975" y="2307550"/>
              <a:chExt cx="3693454" cy="1805151"/>
            </a:xfrm>
          </p:grpSpPr>
          <p:sp>
            <p:nvSpPr>
              <p:cNvPr id="2195" name="Google Shape;2195;p61"/>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1"/>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7" name="Google Shape;2197;p61"/>
            <p:cNvGrpSpPr/>
            <p:nvPr/>
          </p:nvGrpSpPr>
          <p:grpSpPr>
            <a:xfrm rot="233258">
              <a:off x="2759252" y="2768562"/>
              <a:ext cx="3693458" cy="1805153"/>
              <a:chOff x="4694975" y="2307550"/>
              <a:chExt cx="3693454" cy="1805151"/>
            </a:xfrm>
          </p:grpSpPr>
          <p:sp>
            <p:nvSpPr>
              <p:cNvPr id="2198" name="Google Shape;2198;p61"/>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400" dirty="0"/>
              </a:p>
            </p:txBody>
          </p:sp>
          <p:sp>
            <p:nvSpPr>
              <p:cNvPr id="2199" name="Google Shape;2199;p61"/>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0" name="Google Shape;2200;p61"/>
          <p:cNvGrpSpPr/>
          <p:nvPr/>
        </p:nvGrpSpPr>
        <p:grpSpPr>
          <a:xfrm rot="120001">
            <a:off x="2702415" y="603813"/>
            <a:ext cx="3789553" cy="1805165"/>
            <a:chOff x="2677238" y="569900"/>
            <a:chExt cx="3789518" cy="1805149"/>
          </a:xfrm>
        </p:grpSpPr>
        <p:sp>
          <p:nvSpPr>
            <p:cNvPr id="2201" name="Google Shape;2201;p61"/>
            <p:cNvSpPr/>
            <p:nvPr/>
          </p:nvSpPr>
          <p:spPr>
            <a:xfrm>
              <a:off x="2677238" y="590729"/>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1"/>
            <p:cNvSpPr/>
            <p:nvPr/>
          </p:nvSpPr>
          <p:spPr>
            <a:xfrm>
              <a:off x="2735698" y="569900"/>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3" name="Google Shape;2203;p61"/>
          <p:cNvSpPr txBox="1">
            <a:spLocks noGrp="1"/>
          </p:cNvSpPr>
          <p:nvPr>
            <p:ph type="title" idx="2"/>
          </p:nvPr>
        </p:nvSpPr>
        <p:spPr>
          <a:xfrm>
            <a:off x="2900688" y="2968600"/>
            <a:ext cx="3342600" cy="9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chemeClr val="tx2">
                    <a:lumMod val="50000"/>
                  </a:schemeClr>
                </a:solidFill>
              </a:rPr>
              <a:t>02</a:t>
            </a:r>
            <a:endParaRPr sz="5400" dirty="0">
              <a:solidFill>
                <a:schemeClr val="tx2">
                  <a:lumMod val="50000"/>
                </a:schemeClr>
              </a:solidFill>
            </a:endParaRPr>
          </a:p>
        </p:txBody>
      </p:sp>
      <p:sp>
        <p:nvSpPr>
          <p:cNvPr id="2204" name="Google Shape;2204;p61"/>
          <p:cNvSpPr txBox="1">
            <a:spLocks noGrp="1"/>
          </p:cNvSpPr>
          <p:nvPr>
            <p:ph type="title"/>
          </p:nvPr>
        </p:nvSpPr>
        <p:spPr>
          <a:xfrm>
            <a:off x="2731174" y="714418"/>
            <a:ext cx="3342600" cy="9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kumimoji="0" lang="en" altLang="zh-TW" sz="5400" b="1" i="0" u="none" strike="noStrike" kern="0" cap="none" spc="0" normalizeH="0" baseline="0" noProof="0" dirty="0">
                <a:ln>
                  <a:noFill/>
                </a:ln>
                <a:solidFill>
                  <a:schemeClr val="accent4">
                    <a:lumMod val="75000"/>
                  </a:schemeClr>
                </a:solidFill>
                <a:effectLst/>
                <a:uLnTx/>
                <a:uFillTx/>
                <a:latin typeface="Grand Hotel"/>
                <a:sym typeface="Grand Hotel"/>
              </a:rPr>
              <a:t>01</a:t>
            </a:r>
            <a:endParaRPr sz="5400" dirty="0">
              <a:solidFill>
                <a:schemeClr val="accent4">
                  <a:lumMod val="75000"/>
                </a:schemeClr>
              </a:solidFill>
            </a:endParaRPr>
          </a:p>
        </p:txBody>
      </p:sp>
      <p:sp>
        <p:nvSpPr>
          <p:cNvPr id="2205" name="Google Shape;2205;p61"/>
          <p:cNvSpPr txBox="1">
            <a:spLocks noGrp="1"/>
          </p:cNvSpPr>
          <p:nvPr>
            <p:ph type="subTitle" idx="1"/>
          </p:nvPr>
        </p:nvSpPr>
        <p:spPr>
          <a:xfrm>
            <a:off x="2899685" y="1639784"/>
            <a:ext cx="3342600" cy="496500"/>
          </a:xfrm>
          <a:prstGeom prst="rect">
            <a:avLst/>
          </a:prstGeom>
        </p:spPr>
        <p:txBody>
          <a:bodyPr spcFirstLastPara="1" wrap="square" lIns="91425" tIns="91425" rIns="91425" bIns="91425" anchor="ctr" anchorCtr="0">
            <a:noAutofit/>
          </a:bodyPr>
          <a:lstStyle/>
          <a:p>
            <a:pPr marL="0" indent="0"/>
            <a:r>
              <a:rPr lang="zh-TW" altLang="en-US" sz="4000" dirty="0">
                <a:latin typeface="SetoFont" panose="02000600000000000000" pitchFamily="2" charset="-120"/>
                <a:ea typeface="SetoFont" panose="02000600000000000000" pitchFamily="2" charset="-120"/>
                <a:cs typeface="SetoFont" panose="02000600000000000000" pitchFamily="2" charset="-120"/>
              </a:rPr>
              <a:t>現金給付</a:t>
            </a:r>
            <a:endParaRPr lang="en-US" altLang="zh-TW" sz="4000" dirty="0">
              <a:latin typeface="SetoFont" panose="02000600000000000000" pitchFamily="2" charset="-120"/>
              <a:ea typeface="SetoFont" panose="02000600000000000000" pitchFamily="2" charset="-120"/>
              <a:cs typeface="SetoFont" panose="02000600000000000000" pitchFamily="2" charset="-120"/>
            </a:endParaRPr>
          </a:p>
        </p:txBody>
      </p:sp>
      <p:sp>
        <p:nvSpPr>
          <p:cNvPr id="2206" name="Google Shape;2206;p61"/>
          <p:cNvSpPr txBox="1">
            <a:spLocks noGrp="1"/>
          </p:cNvSpPr>
          <p:nvPr>
            <p:ph type="subTitle" idx="3"/>
          </p:nvPr>
        </p:nvSpPr>
        <p:spPr>
          <a:xfrm>
            <a:off x="2900688" y="3755875"/>
            <a:ext cx="3342600" cy="496500"/>
          </a:xfrm>
          <a:prstGeom prst="rect">
            <a:avLst/>
          </a:prstGeom>
        </p:spPr>
        <p:txBody>
          <a:bodyPr spcFirstLastPara="1" wrap="square" lIns="91425" tIns="91425" rIns="91425" bIns="91425" anchor="ctr" anchorCtr="0">
            <a:noAutofit/>
          </a:bodyPr>
          <a:lstStyle/>
          <a:p>
            <a:pPr marL="0" indent="0"/>
            <a:r>
              <a:rPr lang="zh-TW" altLang="en-US" sz="4000" dirty="0">
                <a:latin typeface="SetoFont" panose="02000600000000000000" pitchFamily="2" charset="-120"/>
                <a:ea typeface="SetoFont" panose="02000600000000000000" pitchFamily="2" charset="-120"/>
                <a:cs typeface="SetoFont" panose="02000600000000000000" pitchFamily="2" charset="-120"/>
              </a:rPr>
              <a:t>實物給付</a:t>
            </a:r>
            <a:endParaRPr lang="en-US" altLang="zh-TW" sz="4000" dirty="0">
              <a:latin typeface="SetoFont" panose="02000600000000000000" pitchFamily="2" charset="-120"/>
              <a:ea typeface="SetoFont" panose="02000600000000000000" pitchFamily="2" charset="-120"/>
              <a:cs typeface="SetoFont" panose="02000600000000000000" pitchFamily="2" charset="-120"/>
            </a:endParaRPr>
          </a:p>
        </p:txBody>
      </p:sp>
      <p:sp>
        <p:nvSpPr>
          <p:cNvPr id="2207" name="Google Shape;2207;p61"/>
          <p:cNvSpPr/>
          <p:nvPr/>
        </p:nvSpPr>
        <p:spPr>
          <a:xfrm rot="-1451879">
            <a:off x="3297752" y="2434282"/>
            <a:ext cx="10546" cy="8214"/>
          </a:xfrm>
          <a:custGeom>
            <a:avLst/>
            <a:gdLst/>
            <a:ahLst/>
            <a:cxnLst/>
            <a:rect l="l" t="t" r="r" b="b"/>
            <a:pathLst>
              <a:path w="104" h="81" extrusionOk="0">
                <a:moveTo>
                  <a:pt x="52" y="1"/>
                </a:moveTo>
                <a:lnTo>
                  <a:pt x="1" y="80"/>
                </a:lnTo>
                <a:lnTo>
                  <a:pt x="41" y="63"/>
                </a:lnTo>
                <a:cubicBezTo>
                  <a:pt x="63" y="52"/>
                  <a:pt x="86" y="40"/>
                  <a:pt x="103" y="29"/>
                </a:cubicBezTo>
                <a:cubicBezTo>
                  <a:pt x="86" y="18"/>
                  <a:pt x="69" y="6"/>
                  <a:pt x="52" y="1"/>
                </a:cubicBezTo>
                <a:close/>
              </a:path>
            </a:pathLst>
          </a:custGeom>
          <a:solidFill>
            <a:srgbClr val="E4A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8" name="Google Shape;2208;p61"/>
          <p:cNvGrpSpPr/>
          <p:nvPr/>
        </p:nvGrpSpPr>
        <p:grpSpPr>
          <a:xfrm rot="2700000">
            <a:off x="5650195" y="2459301"/>
            <a:ext cx="1383630" cy="814792"/>
            <a:chOff x="2025063" y="2418784"/>
            <a:chExt cx="1383644" cy="814800"/>
          </a:xfrm>
        </p:grpSpPr>
        <p:sp>
          <p:nvSpPr>
            <p:cNvPr id="2209" name="Google Shape;2209;p61"/>
            <p:cNvSpPr/>
            <p:nvPr/>
          </p:nvSpPr>
          <p:spPr>
            <a:xfrm rot="-1451879">
              <a:off x="2018002" y="2693600"/>
              <a:ext cx="1397767" cy="265168"/>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1"/>
            <p:cNvSpPr/>
            <p:nvPr/>
          </p:nvSpPr>
          <p:spPr>
            <a:xfrm rot="-1451879">
              <a:off x="2655064" y="2684182"/>
              <a:ext cx="145009" cy="15545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1"/>
            <p:cNvSpPr/>
            <p:nvPr/>
          </p:nvSpPr>
          <p:spPr>
            <a:xfrm rot="-1451879">
              <a:off x="2934026" y="2582171"/>
              <a:ext cx="18050" cy="61754"/>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1"/>
            <p:cNvSpPr/>
            <p:nvPr/>
          </p:nvSpPr>
          <p:spPr>
            <a:xfrm rot="-1451879">
              <a:off x="3169272" y="2448923"/>
              <a:ext cx="165189" cy="162650"/>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1"/>
            <p:cNvSpPr/>
            <p:nvPr/>
          </p:nvSpPr>
          <p:spPr>
            <a:xfrm rot="-1451879">
              <a:off x="2833778" y="2623822"/>
              <a:ext cx="191858" cy="213453"/>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1"/>
            <p:cNvSpPr/>
            <p:nvPr/>
          </p:nvSpPr>
          <p:spPr>
            <a:xfrm rot="-1451879">
              <a:off x="2414607" y="2764073"/>
              <a:ext cx="260611" cy="123813"/>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1"/>
            <p:cNvSpPr/>
            <p:nvPr/>
          </p:nvSpPr>
          <p:spPr>
            <a:xfrm rot="-1451879">
              <a:off x="2598677" y="2893878"/>
              <a:ext cx="217818" cy="78080"/>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1"/>
            <p:cNvSpPr/>
            <p:nvPr/>
          </p:nvSpPr>
          <p:spPr>
            <a:xfrm rot="-1451879">
              <a:off x="2996103" y="2528889"/>
              <a:ext cx="138621" cy="97144"/>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1"/>
            <p:cNvSpPr/>
            <p:nvPr/>
          </p:nvSpPr>
          <p:spPr>
            <a:xfrm rot="-1451879">
              <a:off x="2187393" y="2875425"/>
              <a:ext cx="217818" cy="116208"/>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1"/>
            <p:cNvSpPr/>
            <p:nvPr/>
          </p:nvSpPr>
          <p:spPr>
            <a:xfrm rot="-1451879">
              <a:off x="2954948" y="2736875"/>
              <a:ext cx="136998" cy="93088"/>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1"/>
            <p:cNvSpPr/>
            <p:nvPr/>
          </p:nvSpPr>
          <p:spPr>
            <a:xfrm rot="-1451879">
              <a:off x="3083059" y="2651094"/>
              <a:ext cx="145111" cy="117627"/>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1"/>
            <p:cNvSpPr/>
            <p:nvPr/>
          </p:nvSpPr>
          <p:spPr>
            <a:xfrm rot="-1451879">
              <a:off x="2829313" y="2806097"/>
              <a:ext cx="18557" cy="105662"/>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1"/>
            <p:cNvSpPr/>
            <p:nvPr/>
          </p:nvSpPr>
          <p:spPr>
            <a:xfrm rot="-1451879">
              <a:off x="2127847" y="2947228"/>
              <a:ext cx="18050" cy="105662"/>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1"/>
            <p:cNvSpPr/>
            <p:nvPr/>
          </p:nvSpPr>
          <p:spPr>
            <a:xfrm rot="-1451879">
              <a:off x="3304477" y="2587480"/>
              <a:ext cx="75750" cy="98259"/>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1"/>
            <p:cNvSpPr/>
            <p:nvPr/>
          </p:nvSpPr>
          <p:spPr>
            <a:xfrm rot="-1451879">
              <a:off x="3241275" y="2583567"/>
              <a:ext cx="18050" cy="141457"/>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1"/>
            <p:cNvSpPr/>
            <p:nvPr/>
          </p:nvSpPr>
          <p:spPr>
            <a:xfrm rot="-1451879">
              <a:off x="2121643" y="3190519"/>
              <a:ext cx="6490" cy="11053"/>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1"/>
            <p:cNvSpPr/>
            <p:nvPr/>
          </p:nvSpPr>
          <p:spPr>
            <a:xfrm rot="-1451879">
              <a:off x="2106310" y="3078601"/>
              <a:ext cx="227147" cy="110935"/>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1"/>
            <p:cNvSpPr/>
            <p:nvPr/>
          </p:nvSpPr>
          <p:spPr>
            <a:xfrm rot="-1451879">
              <a:off x="2435137" y="2944607"/>
              <a:ext cx="142677" cy="115903"/>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1"/>
            <p:cNvSpPr/>
            <p:nvPr/>
          </p:nvSpPr>
          <p:spPr>
            <a:xfrm rot="-1451879">
              <a:off x="2383386" y="2996950"/>
              <a:ext cx="17949" cy="114889"/>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8" name="Google Shape;2228;p61"/>
          <p:cNvGrpSpPr/>
          <p:nvPr/>
        </p:nvGrpSpPr>
        <p:grpSpPr>
          <a:xfrm rot="-1800044">
            <a:off x="2228484" y="427971"/>
            <a:ext cx="1400449" cy="375359"/>
            <a:chOff x="950019" y="1274386"/>
            <a:chExt cx="1400480" cy="375367"/>
          </a:xfrm>
        </p:grpSpPr>
        <p:sp>
          <p:nvSpPr>
            <p:cNvPr id="2229" name="Google Shape;2229;p61"/>
            <p:cNvSpPr/>
            <p:nvPr/>
          </p:nvSpPr>
          <p:spPr>
            <a:xfrm rot="279355">
              <a:off x="958448" y="1330106"/>
              <a:ext cx="1383623" cy="263927"/>
            </a:xfrm>
            <a:custGeom>
              <a:avLst/>
              <a:gdLst/>
              <a:ahLst/>
              <a:cxnLst/>
              <a:rect l="l" t="t" r="r" b="b"/>
              <a:pathLst>
                <a:path w="13709" h="2615" extrusionOk="0">
                  <a:moveTo>
                    <a:pt x="1" y="1"/>
                  </a:moveTo>
                  <a:lnTo>
                    <a:pt x="1" y="2615"/>
                  </a:lnTo>
                  <a:lnTo>
                    <a:pt x="13561" y="2615"/>
                  </a:lnTo>
                  <a:cubicBezTo>
                    <a:pt x="13555" y="2592"/>
                    <a:pt x="13550" y="2575"/>
                    <a:pt x="13544" y="2558"/>
                  </a:cubicBezTo>
                  <a:cubicBezTo>
                    <a:pt x="13521" y="2495"/>
                    <a:pt x="13464" y="2484"/>
                    <a:pt x="13436" y="2415"/>
                  </a:cubicBezTo>
                  <a:cubicBezTo>
                    <a:pt x="13401" y="2353"/>
                    <a:pt x="13344" y="2273"/>
                    <a:pt x="13367" y="2193"/>
                  </a:cubicBezTo>
                  <a:cubicBezTo>
                    <a:pt x="13390" y="2114"/>
                    <a:pt x="13510" y="2102"/>
                    <a:pt x="13550" y="2034"/>
                  </a:cubicBezTo>
                  <a:cubicBezTo>
                    <a:pt x="13595" y="1960"/>
                    <a:pt x="13532" y="1920"/>
                    <a:pt x="13475" y="1869"/>
                  </a:cubicBezTo>
                  <a:cubicBezTo>
                    <a:pt x="13441" y="1818"/>
                    <a:pt x="13436" y="1749"/>
                    <a:pt x="13458" y="1692"/>
                  </a:cubicBezTo>
                  <a:cubicBezTo>
                    <a:pt x="13475" y="1647"/>
                    <a:pt x="13555" y="1601"/>
                    <a:pt x="13589" y="1567"/>
                  </a:cubicBezTo>
                  <a:cubicBezTo>
                    <a:pt x="13624" y="1538"/>
                    <a:pt x="13641" y="1516"/>
                    <a:pt x="13646" y="1464"/>
                  </a:cubicBezTo>
                  <a:cubicBezTo>
                    <a:pt x="13646" y="1430"/>
                    <a:pt x="13646" y="1402"/>
                    <a:pt x="13641" y="1373"/>
                  </a:cubicBezTo>
                  <a:cubicBezTo>
                    <a:pt x="13612" y="1316"/>
                    <a:pt x="13544" y="1328"/>
                    <a:pt x="13561" y="1254"/>
                  </a:cubicBezTo>
                  <a:cubicBezTo>
                    <a:pt x="13567" y="1225"/>
                    <a:pt x="13584" y="1191"/>
                    <a:pt x="13589" y="1163"/>
                  </a:cubicBezTo>
                  <a:cubicBezTo>
                    <a:pt x="13595" y="1140"/>
                    <a:pt x="13606" y="1117"/>
                    <a:pt x="13624" y="1094"/>
                  </a:cubicBezTo>
                  <a:cubicBezTo>
                    <a:pt x="13652" y="1037"/>
                    <a:pt x="13635" y="975"/>
                    <a:pt x="13646" y="912"/>
                  </a:cubicBezTo>
                  <a:cubicBezTo>
                    <a:pt x="13652" y="889"/>
                    <a:pt x="13658" y="861"/>
                    <a:pt x="13663" y="838"/>
                  </a:cubicBezTo>
                  <a:cubicBezTo>
                    <a:pt x="13663" y="809"/>
                    <a:pt x="13663" y="775"/>
                    <a:pt x="13663" y="747"/>
                  </a:cubicBezTo>
                  <a:cubicBezTo>
                    <a:pt x="13669" y="718"/>
                    <a:pt x="13692" y="696"/>
                    <a:pt x="13703" y="667"/>
                  </a:cubicBezTo>
                  <a:cubicBezTo>
                    <a:pt x="13703" y="639"/>
                    <a:pt x="13703" y="616"/>
                    <a:pt x="13703" y="587"/>
                  </a:cubicBezTo>
                  <a:cubicBezTo>
                    <a:pt x="13709" y="525"/>
                    <a:pt x="13686" y="468"/>
                    <a:pt x="13641" y="428"/>
                  </a:cubicBezTo>
                  <a:cubicBezTo>
                    <a:pt x="13624" y="405"/>
                    <a:pt x="13601" y="388"/>
                    <a:pt x="13578" y="365"/>
                  </a:cubicBezTo>
                  <a:cubicBezTo>
                    <a:pt x="13561" y="342"/>
                    <a:pt x="13550" y="314"/>
                    <a:pt x="13550" y="291"/>
                  </a:cubicBezTo>
                  <a:cubicBezTo>
                    <a:pt x="13532" y="206"/>
                    <a:pt x="13527" y="126"/>
                    <a:pt x="13532" y="46"/>
                  </a:cubicBezTo>
                  <a:lnTo>
                    <a:pt x="135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1"/>
            <p:cNvSpPr/>
            <p:nvPr/>
          </p:nvSpPr>
          <p:spPr>
            <a:xfrm rot="279355">
              <a:off x="1841022" y="1537323"/>
              <a:ext cx="28260" cy="58740"/>
            </a:xfrm>
            <a:custGeom>
              <a:avLst/>
              <a:gdLst/>
              <a:ahLst/>
              <a:cxnLst/>
              <a:rect l="l" t="t" r="r" b="b"/>
              <a:pathLst>
                <a:path w="280" h="582" extrusionOk="0">
                  <a:moveTo>
                    <a:pt x="137" y="1"/>
                  </a:moveTo>
                  <a:cubicBezTo>
                    <a:pt x="57"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1"/>
            <p:cNvSpPr/>
            <p:nvPr/>
          </p:nvSpPr>
          <p:spPr>
            <a:xfrm rot="279355">
              <a:off x="1855271" y="1362590"/>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1"/>
            <p:cNvSpPr/>
            <p:nvPr/>
          </p:nvSpPr>
          <p:spPr>
            <a:xfrm rot="279355">
              <a:off x="1798864" y="1445716"/>
              <a:ext cx="28865" cy="58740"/>
            </a:xfrm>
            <a:custGeom>
              <a:avLst/>
              <a:gdLst/>
              <a:ahLst/>
              <a:cxnLst/>
              <a:rect l="l" t="t" r="r" b="b"/>
              <a:pathLst>
                <a:path w="286" h="582" extrusionOk="0">
                  <a:moveTo>
                    <a:pt x="143" y="0"/>
                  </a:moveTo>
                  <a:cubicBezTo>
                    <a:pt x="63" y="0"/>
                    <a:pt x="1" y="131"/>
                    <a:pt x="1" y="291"/>
                  </a:cubicBezTo>
                  <a:cubicBezTo>
                    <a:pt x="1" y="450"/>
                    <a:pt x="58" y="581"/>
                    <a:pt x="143" y="581"/>
                  </a:cubicBezTo>
                  <a:cubicBezTo>
                    <a:pt x="223"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1"/>
            <p:cNvSpPr/>
            <p:nvPr/>
          </p:nvSpPr>
          <p:spPr>
            <a:xfrm rot="279355">
              <a:off x="1848157" y="1449705"/>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1"/>
            <p:cNvSpPr/>
            <p:nvPr/>
          </p:nvSpPr>
          <p:spPr>
            <a:xfrm rot="279355">
              <a:off x="1952648" y="1370520"/>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1"/>
            <p:cNvSpPr/>
            <p:nvPr/>
          </p:nvSpPr>
          <p:spPr>
            <a:xfrm rot="279355">
              <a:off x="1938399" y="1545253"/>
              <a:ext cx="28260" cy="58740"/>
            </a:xfrm>
            <a:custGeom>
              <a:avLst/>
              <a:gdLst/>
              <a:ahLst/>
              <a:cxnLst/>
              <a:rect l="l" t="t" r="r" b="b"/>
              <a:pathLst>
                <a:path w="280" h="582" extrusionOk="0">
                  <a:moveTo>
                    <a:pt x="137" y="1"/>
                  </a:moveTo>
                  <a:cubicBezTo>
                    <a:pt x="58"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1"/>
            <p:cNvSpPr/>
            <p:nvPr/>
          </p:nvSpPr>
          <p:spPr>
            <a:xfrm rot="279355">
              <a:off x="1903355" y="1366530"/>
              <a:ext cx="28865" cy="58235"/>
            </a:xfrm>
            <a:custGeom>
              <a:avLst/>
              <a:gdLst/>
              <a:ahLst/>
              <a:cxnLst/>
              <a:rect l="l" t="t" r="r" b="b"/>
              <a:pathLst>
                <a:path w="286" h="577" extrusionOk="0">
                  <a:moveTo>
                    <a:pt x="143" y="1"/>
                  </a:moveTo>
                  <a:cubicBezTo>
                    <a:pt x="69" y="1"/>
                    <a:pt x="1" y="126"/>
                    <a:pt x="1" y="291"/>
                  </a:cubicBezTo>
                  <a:cubicBezTo>
                    <a:pt x="1" y="451"/>
                    <a:pt x="64" y="576"/>
                    <a:pt x="143" y="576"/>
                  </a:cubicBezTo>
                  <a:cubicBezTo>
                    <a:pt x="223" y="576"/>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1"/>
            <p:cNvSpPr/>
            <p:nvPr/>
          </p:nvSpPr>
          <p:spPr>
            <a:xfrm rot="279355">
              <a:off x="1896241" y="1453645"/>
              <a:ext cx="28865" cy="58740"/>
            </a:xfrm>
            <a:custGeom>
              <a:avLst/>
              <a:gdLst/>
              <a:ahLst/>
              <a:cxnLst/>
              <a:rect l="l" t="t" r="r" b="b"/>
              <a:pathLst>
                <a:path w="286" h="582" extrusionOk="0">
                  <a:moveTo>
                    <a:pt x="143" y="0"/>
                  </a:moveTo>
                  <a:cubicBezTo>
                    <a:pt x="69" y="0"/>
                    <a:pt x="1" y="131"/>
                    <a:pt x="1" y="291"/>
                  </a:cubicBezTo>
                  <a:cubicBezTo>
                    <a:pt x="1" y="450"/>
                    <a:pt x="64" y="581"/>
                    <a:pt x="143" y="581"/>
                  </a:cubicBezTo>
                  <a:cubicBezTo>
                    <a:pt x="223" y="581"/>
                    <a:pt x="286" y="450"/>
                    <a:pt x="286" y="291"/>
                  </a:cubicBezTo>
                  <a:cubicBezTo>
                    <a:pt x="286"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1"/>
            <p:cNvSpPr/>
            <p:nvPr/>
          </p:nvSpPr>
          <p:spPr>
            <a:xfrm rot="279355">
              <a:off x="1889710" y="1541288"/>
              <a:ext cx="28260" cy="58740"/>
            </a:xfrm>
            <a:custGeom>
              <a:avLst/>
              <a:gdLst/>
              <a:ahLst/>
              <a:cxnLst/>
              <a:rect l="l" t="t" r="r" b="b"/>
              <a:pathLst>
                <a:path w="280" h="582" extrusionOk="0">
                  <a:moveTo>
                    <a:pt x="137" y="1"/>
                  </a:moveTo>
                  <a:cubicBezTo>
                    <a:pt x="63"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1"/>
            <p:cNvSpPr/>
            <p:nvPr/>
          </p:nvSpPr>
          <p:spPr>
            <a:xfrm rot="279355">
              <a:off x="1694354" y="1525380"/>
              <a:ext cx="28260" cy="58740"/>
            </a:xfrm>
            <a:custGeom>
              <a:avLst/>
              <a:gdLst/>
              <a:ahLst/>
              <a:cxnLst/>
              <a:rect l="l" t="t" r="r" b="b"/>
              <a:pathLst>
                <a:path w="280" h="582" extrusionOk="0">
                  <a:moveTo>
                    <a:pt x="143" y="1"/>
                  </a:moveTo>
                  <a:cubicBezTo>
                    <a:pt x="63" y="1"/>
                    <a:pt x="1" y="132"/>
                    <a:pt x="1" y="291"/>
                  </a:cubicBezTo>
                  <a:cubicBezTo>
                    <a:pt x="1" y="451"/>
                    <a:pt x="63" y="582"/>
                    <a:pt x="143" y="582"/>
                  </a:cubicBezTo>
                  <a:cubicBezTo>
                    <a:pt x="223"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1"/>
            <p:cNvSpPr/>
            <p:nvPr/>
          </p:nvSpPr>
          <p:spPr>
            <a:xfrm rot="279355">
              <a:off x="1708604" y="1350647"/>
              <a:ext cx="28260" cy="58235"/>
            </a:xfrm>
            <a:custGeom>
              <a:avLst/>
              <a:gdLst/>
              <a:ahLst/>
              <a:cxnLst/>
              <a:rect l="l" t="t" r="r" b="b"/>
              <a:pathLst>
                <a:path w="280" h="577" extrusionOk="0">
                  <a:moveTo>
                    <a:pt x="143" y="1"/>
                  </a:moveTo>
                  <a:cubicBezTo>
                    <a:pt x="63" y="1"/>
                    <a:pt x="1" y="126"/>
                    <a:pt x="1" y="291"/>
                  </a:cubicBezTo>
                  <a:cubicBezTo>
                    <a:pt x="1" y="451"/>
                    <a:pt x="63" y="576"/>
                    <a:pt x="143" y="576"/>
                  </a:cubicBezTo>
                  <a:cubicBezTo>
                    <a:pt x="223" y="576"/>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1"/>
            <p:cNvSpPr/>
            <p:nvPr/>
          </p:nvSpPr>
          <p:spPr>
            <a:xfrm rot="279355">
              <a:off x="1945533" y="1457634"/>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1"/>
            <p:cNvSpPr/>
            <p:nvPr/>
          </p:nvSpPr>
          <p:spPr>
            <a:xfrm rot="279355">
              <a:off x="1659914" y="1346707"/>
              <a:ext cx="28865" cy="58235"/>
            </a:xfrm>
            <a:custGeom>
              <a:avLst/>
              <a:gdLst/>
              <a:ahLst/>
              <a:cxnLst/>
              <a:rect l="l" t="t" r="r" b="b"/>
              <a:pathLst>
                <a:path w="286" h="577" extrusionOk="0">
                  <a:moveTo>
                    <a:pt x="143" y="1"/>
                  </a:moveTo>
                  <a:cubicBezTo>
                    <a:pt x="63" y="1"/>
                    <a:pt x="0" y="126"/>
                    <a:pt x="0" y="291"/>
                  </a:cubicBezTo>
                  <a:cubicBezTo>
                    <a:pt x="0" y="451"/>
                    <a:pt x="63" y="576"/>
                    <a:pt x="143" y="576"/>
                  </a:cubicBezTo>
                  <a:cubicBezTo>
                    <a:pt x="217"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1"/>
            <p:cNvSpPr/>
            <p:nvPr/>
          </p:nvSpPr>
          <p:spPr>
            <a:xfrm rot="279355">
              <a:off x="1701489" y="1437762"/>
              <a:ext cx="28260" cy="58740"/>
            </a:xfrm>
            <a:custGeom>
              <a:avLst/>
              <a:gdLst/>
              <a:ahLst/>
              <a:cxnLst/>
              <a:rect l="l" t="t" r="r" b="b"/>
              <a:pathLst>
                <a:path w="280" h="582" extrusionOk="0">
                  <a:moveTo>
                    <a:pt x="143" y="0"/>
                  </a:moveTo>
                  <a:cubicBezTo>
                    <a:pt x="63" y="0"/>
                    <a:pt x="1" y="131"/>
                    <a:pt x="1" y="291"/>
                  </a:cubicBezTo>
                  <a:cubicBezTo>
                    <a:pt x="1" y="450"/>
                    <a:pt x="63" y="581"/>
                    <a:pt x="143" y="581"/>
                  </a:cubicBezTo>
                  <a:cubicBezTo>
                    <a:pt x="223" y="581"/>
                    <a:pt x="280" y="450"/>
                    <a:pt x="280" y="291"/>
                  </a:cubicBezTo>
                  <a:cubicBezTo>
                    <a:pt x="280"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1"/>
            <p:cNvSpPr/>
            <p:nvPr/>
          </p:nvSpPr>
          <p:spPr>
            <a:xfrm rot="279355">
              <a:off x="1645665" y="1521440"/>
              <a:ext cx="28865" cy="58740"/>
            </a:xfrm>
            <a:custGeom>
              <a:avLst/>
              <a:gdLst/>
              <a:ahLst/>
              <a:cxnLst/>
              <a:rect l="l" t="t" r="r" b="b"/>
              <a:pathLst>
                <a:path w="286" h="582" extrusionOk="0">
                  <a:moveTo>
                    <a:pt x="143" y="1"/>
                  </a:moveTo>
                  <a:cubicBezTo>
                    <a:pt x="63" y="1"/>
                    <a:pt x="0" y="132"/>
                    <a:pt x="0" y="291"/>
                  </a:cubicBezTo>
                  <a:cubicBezTo>
                    <a:pt x="0" y="451"/>
                    <a:pt x="63" y="582"/>
                    <a:pt x="143" y="582"/>
                  </a:cubicBezTo>
                  <a:cubicBezTo>
                    <a:pt x="217" y="582"/>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1"/>
            <p:cNvSpPr/>
            <p:nvPr/>
          </p:nvSpPr>
          <p:spPr>
            <a:xfrm rot="279355">
              <a:off x="1792333" y="1533383"/>
              <a:ext cx="28865" cy="58740"/>
            </a:xfrm>
            <a:custGeom>
              <a:avLst/>
              <a:gdLst/>
              <a:ahLst/>
              <a:cxnLst/>
              <a:rect l="l" t="t" r="r" b="b"/>
              <a:pathLst>
                <a:path w="286" h="582" extrusionOk="0">
                  <a:moveTo>
                    <a:pt x="143" y="1"/>
                  </a:moveTo>
                  <a:cubicBezTo>
                    <a:pt x="63" y="1"/>
                    <a:pt x="0" y="132"/>
                    <a:pt x="0" y="291"/>
                  </a:cubicBezTo>
                  <a:cubicBezTo>
                    <a:pt x="0" y="451"/>
                    <a:pt x="57" y="582"/>
                    <a:pt x="143" y="582"/>
                  </a:cubicBezTo>
                  <a:cubicBezTo>
                    <a:pt x="223" y="582"/>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1"/>
            <p:cNvSpPr/>
            <p:nvPr/>
          </p:nvSpPr>
          <p:spPr>
            <a:xfrm rot="279355">
              <a:off x="1805979" y="1358601"/>
              <a:ext cx="28865" cy="58235"/>
            </a:xfrm>
            <a:custGeom>
              <a:avLst/>
              <a:gdLst/>
              <a:ahLst/>
              <a:cxnLst/>
              <a:rect l="l" t="t" r="r" b="b"/>
              <a:pathLst>
                <a:path w="286" h="577" extrusionOk="0">
                  <a:moveTo>
                    <a:pt x="143" y="1"/>
                  </a:moveTo>
                  <a:cubicBezTo>
                    <a:pt x="63" y="1"/>
                    <a:pt x="1" y="126"/>
                    <a:pt x="1" y="291"/>
                  </a:cubicBezTo>
                  <a:cubicBezTo>
                    <a:pt x="1" y="451"/>
                    <a:pt x="58" y="576"/>
                    <a:pt x="143" y="576"/>
                  </a:cubicBezTo>
                  <a:cubicBezTo>
                    <a:pt x="223"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1"/>
            <p:cNvSpPr/>
            <p:nvPr/>
          </p:nvSpPr>
          <p:spPr>
            <a:xfrm rot="279355">
              <a:off x="1750176" y="1441751"/>
              <a:ext cx="28865" cy="58740"/>
            </a:xfrm>
            <a:custGeom>
              <a:avLst/>
              <a:gdLst/>
              <a:ahLst/>
              <a:cxnLst/>
              <a:rect l="l" t="t" r="r" b="b"/>
              <a:pathLst>
                <a:path w="286" h="582" extrusionOk="0">
                  <a:moveTo>
                    <a:pt x="143" y="0"/>
                  </a:moveTo>
                  <a:cubicBezTo>
                    <a:pt x="63" y="0"/>
                    <a:pt x="1" y="131"/>
                    <a:pt x="1" y="291"/>
                  </a:cubicBezTo>
                  <a:cubicBezTo>
                    <a:pt x="1" y="450"/>
                    <a:pt x="63" y="581"/>
                    <a:pt x="143" y="581"/>
                  </a:cubicBezTo>
                  <a:cubicBezTo>
                    <a:pt x="223"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1"/>
            <p:cNvSpPr/>
            <p:nvPr/>
          </p:nvSpPr>
          <p:spPr>
            <a:xfrm rot="279355">
              <a:off x="1757291" y="1354636"/>
              <a:ext cx="28865" cy="58235"/>
            </a:xfrm>
            <a:custGeom>
              <a:avLst/>
              <a:gdLst/>
              <a:ahLst/>
              <a:cxnLst/>
              <a:rect l="l" t="t" r="r" b="b"/>
              <a:pathLst>
                <a:path w="286" h="577" extrusionOk="0">
                  <a:moveTo>
                    <a:pt x="143" y="1"/>
                  </a:moveTo>
                  <a:cubicBezTo>
                    <a:pt x="63" y="1"/>
                    <a:pt x="1" y="126"/>
                    <a:pt x="1" y="291"/>
                  </a:cubicBezTo>
                  <a:cubicBezTo>
                    <a:pt x="1" y="451"/>
                    <a:pt x="63" y="576"/>
                    <a:pt x="143" y="576"/>
                  </a:cubicBezTo>
                  <a:cubicBezTo>
                    <a:pt x="223"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1"/>
            <p:cNvSpPr/>
            <p:nvPr/>
          </p:nvSpPr>
          <p:spPr>
            <a:xfrm rot="279355">
              <a:off x="1743645" y="1529419"/>
              <a:ext cx="28865" cy="58740"/>
            </a:xfrm>
            <a:custGeom>
              <a:avLst/>
              <a:gdLst/>
              <a:ahLst/>
              <a:cxnLst/>
              <a:rect l="l" t="t" r="r" b="b"/>
              <a:pathLst>
                <a:path w="286" h="582" extrusionOk="0">
                  <a:moveTo>
                    <a:pt x="143" y="1"/>
                  </a:moveTo>
                  <a:cubicBezTo>
                    <a:pt x="57" y="1"/>
                    <a:pt x="0" y="132"/>
                    <a:pt x="0" y="291"/>
                  </a:cubicBezTo>
                  <a:cubicBezTo>
                    <a:pt x="0" y="451"/>
                    <a:pt x="57" y="582"/>
                    <a:pt x="143" y="582"/>
                  </a:cubicBezTo>
                  <a:cubicBezTo>
                    <a:pt x="222" y="582"/>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1"/>
            <p:cNvSpPr/>
            <p:nvPr/>
          </p:nvSpPr>
          <p:spPr>
            <a:xfrm rot="279355">
              <a:off x="1652800" y="1433822"/>
              <a:ext cx="28865" cy="58740"/>
            </a:xfrm>
            <a:custGeom>
              <a:avLst/>
              <a:gdLst/>
              <a:ahLst/>
              <a:cxnLst/>
              <a:rect l="l" t="t" r="r" b="b"/>
              <a:pathLst>
                <a:path w="286" h="582" extrusionOk="0">
                  <a:moveTo>
                    <a:pt x="143" y="0"/>
                  </a:moveTo>
                  <a:cubicBezTo>
                    <a:pt x="63" y="0"/>
                    <a:pt x="0" y="131"/>
                    <a:pt x="0" y="291"/>
                  </a:cubicBezTo>
                  <a:cubicBezTo>
                    <a:pt x="0" y="450"/>
                    <a:pt x="63" y="581"/>
                    <a:pt x="143" y="581"/>
                  </a:cubicBezTo>
                  <a:cubicBezTo>
                    <a:pt x="217"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1"/>
            <p:cNvSpPr/>
            <p:nvPr/>
          </p:nvSpPr>
          <p:spPr>
            <a:xfrm rot="279355">
              <a:off x="2231131" y="1569090"/>
              <a:ext cx="28260" cy="58740"/>
            </a:xfrm>
            <a:custGeom>
              <a:avLst/>
              <a:gdLst/>
              <a:ahLst/>
              <a:cxnLst/>
              <a:rect l="l" t="t" r="r" b="b"/>
              <a:pathLst>
                <a:path w="280" h="582" extrusionOk="0">
                  <a:moveTo>
                    <a:pt x="143" y="1"/>
                  </a:moveTo>
                  <a:cubicBezTo>
                    <a:pt x="64" y="1"/>
                    <a:pt x="1" y="132"/>
                    <a:pt x="1" y="291"/>
                  </a:cubicBezTo>
                  <a:cubicBezTo>
                    <a:pt x="1" y="451"/>
                    <a:pt x="58" y="582"/>
                    <a:pt x="143" y="582"/>
                  </a:cubicBezTo>
                  <a:cubicBezTo>
                    <a:pt x="223"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1"/>
            <p:cNvSpPr/>
            <p:nvPr/>
          </p:nvSpPr>
          <p:spPr>
            <a:xfrm rot="279355">
              <a:off x="2189074" y="1477466"/>
              <a:ext cx="28260" cy="58740"/>
            </a:xfrm>
            <a:custGeom>
              <a:avLst/>
              <a:gdLst/>
              <a:ahLst/>
              <a:cxnLst/>
              <a:rect l="l" t="t" r="r" b="b"/>
              <a:pathLst>
                <a:path w="280" h="582" extrusionOk="0">
                  <a:moveTo>
                    <a:pt x="143" y="0"/>
                  </a:moveTo>
                  <a:cubicBezTo>
                    <a:pt x="63" y="0"/>
                    <a:pt x="0" y="131"/>
                    <a:pt x="0" y="291"/>
                  </a:cubicBezTo>
                  <a:cubicBezTo>
                    <a:pt x="0" y="450"/>
                    <a:pt x="63"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1"/>
            <p:cNvSpPr/>
            <p:nvPr/>
          </p:nvSpPr>
          <p:spPr>
            <a:xfrm rot="279355">
              <a:off x="2244877" y="1394316"/>
              <a:ext cx="28260" cy="58235"/>
            </a:xfrm>
            <a:custGeom>
              <a:avLst/>
              <a:gdLst/>
              <a:ahLst/>
              <a:cxnLst/>
              <a:rect l="l" t="t" r="r" b="b"/>
              <a:pathLst>
                <a:path w="280" h="577" extrusionOk="0">
                  <a:moveTo>
                    <a:pt x="143" y="1"/>
                  </a:moveTo>
                  <a:cubicBezTo>
                    <a:pt x="69" y="1"/>
                    <a:pt x="0" y="126"/>
                    <a:pt x="0" y="291"/>
                  </a:cubicBezTo>
                  <a:cubicBezTo>
                    <a:pt x="0" y="451"/>
                    <a:pt x="63"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1"/>
            <p:cNvSpPr/>
            <p:nvPr/>
          </p:nvSpPr>
          <p:spPr>
            <a:xfrm rot="279355">
              <a:off x="2196189" y="1390351"/>
              <a:ext cx="28260" cy="58235"/>
            </a:xfrm>
            <a:custGeom>
              <a:avLst/>
              <a:gdLst/>
              <a:ahLst/>
              <a:cxnLst/>
              <a:rect l="l" t="t" r="r" b="b"/>
              <a:pathLst>
                <a:path w="280" h="577" extrusionOk="0">
                  <a:moveTo>
                    <a:pt x="143" y="1"/>
                  </a:moveTo>
                  <a:cubicBezTo>
                    <a:pt x="63" y="1"/>
                    <a:pt x="0" y="126"/>
                    <a:pt x="0" y="291"/>
                  </a:cubicBezTo>
                  <a:cubicBezTo>
                    <a:pt x="0" y="451"/>
                    <a:pt x="63"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1"/>
            <p:cNvSpPr/>
            <p:nvPr/>
          </p:nvSpPr>
          <p:spPr>
            <a:xfrm rot="279355">
              <a:off x="2181940" y="1565084"/>
              <a:ext cx="28260" cy="58740"/>
            </a:xfrm>
            <a:custGeom>
              <a:avLst/>
              <a:gdLst/>
              <a:ahLst/>
              <a:cxnLst/>
              <a:rect l="l" t="t" r="r" b="b"/>
              <a:pathLst>
                <a:path w="280" h="582" extrusionOk="0">
                  <a:moveTo>
                    <a:pt x="143" y="1"/>
                  </a:moveTo>
                  <a:cubicBezTo>
                    <a:pt x="63" y="1"/>
                    <a:pt x="0" y="132"/>
                    <a:pt x="0" y="291"/>
                  </a:cubicBezTo>
                  <a:cubicBezTo>
                    <a:pt x="0" y="451"/>
                    <a:pt x="63" y="582"/>
                    <a:pt x="143" y="582"/>
                  </a:cubicBezTo>
                  <a:cubicBezTo>
                    <a:pt x="222" y="582"/>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1"/>
            <p:cNvSpPr/>
            <p:nvPr/>
          </p:nvSpPr>
          <p:spPr>
            <a:xfrm rot="279355">
              <a:off x="2279920" y="1573038"/>
              <a:ext cx="27654" cy="58740"/>
            </a:xfrm>
            <a:custGeom>
              <a:avLst/>
              <a:gdLst/>
              <a:ahLst/>
              <a:cxnLst/>
              <a:rect l="l" t="t" r="r" b="b"/>
              <a:pathLst>
                <a:path w="274" h="582" extrusionOk="0">
                  <a:moveTo>
                    <a:pt x="137" y="1"/>
                  </a:moveTo>
                  <a:cubicBezTo>
                    <a:pt x="74" y="1"/>
                    <a:pt x="0" y="132"/>
                    <a:pt x="0" y="291"/>
                  </a:cubicBezTo>
                  <a:cubicBezTo>
                    <a:pt x="0" y="451"/>
                    <a:pt x="63" y="582"/>
                    <a:pt x="137" y="582"/>
                  </a:cubicBezTo>
                  <a:cubicBezTo>
                    <a:pt x="171" y="582"/>
                    <a:pt x="211" y="548"/>
                    <a:pt x="228" y="502"/>
                  </a:cubicBezTo>
                  <a:cubicBezTo>
                    <a:pt x="188" y="445"/>
                    <a:pt x="171" y="377"/>
                    <a:pt x="182" y="314"/>
                  </a:cubicBezTo>
                  <a:cubicBezTo>
                    <a:pt x="194" y="274"/>
                    <a:pt x="234" y="251"/>
                    <a:pt x="273" y="229"/>
                  </a:cubicBezTo>
                  <a:cubicBezTo>
                    <a:pt x="256" y="98"/>
                    <a:pt x="199"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1"/>
            <p:cNvSpPr/>
            <p:nvPr/>
          </p:nvSpPr>
          <p:spPr>
            <a:xfrm rot="279355">
              <a:off x="2140386" y="1473522"/>
              <a:ext cx="28764" cy="58740"/>
            </a:xfrm>
            <a:custGeom>
              <a:avLst/>
              <a:gdLst/>
              <a:ahLst/>
              <a:cxnLst/>
              <a:rect l="l" t="t" r="r" b="b"/>
              <a:pathLst>
                <a:path w="285" h="582" extrusionOk="0">
                  <a:moveTo>
                    <a:pt x="142" y="0"/>
                  </a:moveTo>
                  <a:cubicBezTo>
                    <a:pt x="63" y="0"/>
                    <a:pt x="0" y="131"/>
                    <a:pt x="0" y="291"/>
                  </a:cubicBezTo>
                  <a:cubicBezTo>
                    <a:pt x="0" y="450"/>
                    <a:pt x="63" y="581"/>
                    <a:pt x="142" y="581"/>
                  </a:cubicBezTo>
                  <a:cubicBezTo>
                    <a:pt x="222" y="581"/>
                    <a:pt x="285" y="450"/>
                    <a:pt x="285" y="291"/>
                  </a:cubicBezTo>
                  <a:cubicBezTo>
                    <a:pt x="285" y="131"/>
                    <a:pt x="216"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1"/>
            <p:cNvSpPr/>
            <p:nvPr/>
          </p:nvSpPr>
          <p:spPr>
            <a:xfrm rot="279355">
              <a:off x="2287054" y="1485444"/>
              <a:ext cx="28260" cy="58740"/>
            </a:xfrm>
            <a:custGeom>
              <a:avLst/>
              <a:gdLst/>
              <a:ahLst/>
              <a:cxnLst/>
              <a:rect l="l" t="t" r="r" b="b"/>
              <a:pathLst>
                <a:path w="280" h="582" extrusionOk="0">
                  <a:moveTo>
                    <a:pt x="137" y="0"/>
                  </a:moveTo>
                  <a:cubicBezTo>
                    <a:pt x="57" y="0"/>
                    <a:pt x="0" y="131"/>
                    <a:pt x="0" y="291"/>
                  </a:cubicBezTo>
                  <a:cubicBezTo>
                    <a:pt x="0" y="450"/>
                    <a:pt x="63" y="581"/>
                    <a:pt x="137" y="581"/>
                  </a:cubicBezTo>
                  <a:cubicBezTo>
                    <a:pt x="211" y="581"/>
                    <a:pt x="279" y="450"/>
                    <a:pt x="279" y="291"/>
                  </a:cubicBezTo>
                  <a:cubicBezTo>
                    <a:pt x="279" y="131"/>
                    <a:pt x="216"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1"/>
            <p:cNvSpPr/>
            <p:nvPr/>
          </p:nvSpPr>
          <p:spPr>
            <a:xfrm rot="279355">
              <a:off x="2237763" y="1481431"/>
              <a:ext cx="28260" cy="58740"/>
            </a:xfrm>
            <a:custGeom>
              <a:avLst/>
              <a:gdLst/>
              <a:ahLst/>
              <a:cxnLst/>
              <a:rect l="l" t="t" r="r" b="b"/>
              <a:pathLst>
                <a:path w="280" h="582" extrusionOk="0">
                  <a:moveTo>
                    <a:pt x="143" y="0"/>
                  </a:moveTo>
                  <a:cubicBezTo>
                    <a:pt x="69" y="0"/>
                    <a:pt x="0" y="131"/>
                    <a:pt x="0" y="291"/>
                  </a:cubicBezTo>
                  <a:cubicBezTo>
                    <a:pt x="0" y="450"/>
                    <a:pt x="63"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1"/>
            <p:cNvSpPr/>
            <p:nvPr/>
          </p:nvSpPr>
          <p:spPr>
            <a:xfrm rot="279355">
              <a:off x="2294169" y="1398330"/>
              <a:ext cx="28260" cy="58235"/>
            </a:xfrm>
            <a:custGeom>
              <a:avLst/>
              <a:gdLst/>
              <a:ahLst/>
              <a:cxnLst/>
              <a:rect l="l" t="t" r="r" b="b"/>
              <a:pathLst>
                <a:path w="280" h="577" extrusionOk="0">
                  <a:moveTo>
                    <a:pt x="137" y="1"/>
                  </a:moveTo>
                  <a:cubicBezTo>
                    <a:pt x="63" y="1"/>
                    <a:pt x="0" y="126"/>
                    <a:pt x="0" y="291"/>
                  </a:cubicBezTo>
                  <a:cubicBezTo>
                    <a:pt x="0" y="451"/>
                    <a:pt x="63" y="576"/>
                    <a:pt x="137" y="576"/>
                  </a:cubicBezTo>
                  <a:cubicBezTo>
                    <a:pt x="211" y="576"/>
                    <a:pt x="279" y="451"/>
                    <a:pt x="279" y="291"/>
                  </a:cubicBezTo>
                  <a:cubicBezTo>
                    <a:pt x="279" y="132"/>
                    <a:pt x="216"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1"/>
            <p:cNvSpPr/>
            <p:nvPr/>
          </p:nvSpPr>
          <p:spPr>
            <a:xfrm rot="279355">
              <a:off x="2042909" y="1465588"/>
              <a:ext cx="28865" cy="58740"/>
            </a:xfrm>
            <a:custGeom>
              <a:avLst/>
              <a:gdLst/>
              <a:ahLst/>
              <a:cxnLst/>
              <a:rect l="l" t="t" r="r" b="b"/>
              <a:pathLst>
                <a:path w="286" h="582" extrusionOk="0">
                  <a:moveTo>
                    <a:pt x="143" y="0"/>
                  </a:moveTo>
                  <a:cubicBezTo>
                    <a:pt x="64" y="0"/>
                    <a:pt x="1" y="131"/>
                    <a:pt x="1" y="291"/>
                  </a:cubicBezTo>
                  <a:cubicBezTo>
                    <a:pt x="1" y="450"/>
                    <a:pt x="64" y="581"/>
                    <a:pt x="143" y="581"/>
                  </a:cubicBezTo>
                  <a:cubicBezTo>
                    <a:pt x="217"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1"/>
            <p:cNvSpPr/>
            <p:nvPr/>
          </p:nvSpPr>
          <p:spPr>
            <a:xfrm rot="279355">
              <a:off x="1993718" y="1461579"/>
              <a:ext cx="28764" cy="58740"/>
            </a:xfrm>
            <a:custGeom>
              <a:avLst/>
              <a:gdLst/>
              <a:ahLst/>
              <a:cxnLst/>
              <a:rect l="l" t="t" r="r" b="b"/>
              <a:pathLst>
                <a:path w="285" h="582" extrusionOk="0">
                  <a:moveTo>
                    <a:pt x="142" y="0"/>
                  </a:moveTo>
                  <a:cubicBezTo>
                    <a:pt x="68" y="0"/>
                    <a:pt x="0" y="131"/>
                    <a:pt x="0" y="291"/>
                  </a:cubicBezTo>
                  <a:cubicBezTo>
                    <a:pt x="0" y="450"/>
                    <a:pt x="63" y="581"/>
                    <a:pt x="142" y="581"/>
                  </a:cubicBezTo>
                  <a:cubicBezTo>
                    <a:pt x="222" y="581"/>
                    <a:pt x="285" y="450"/>
                    <a:pt x="285" y="291"/>
                  </a:cubicBezTo>
                  <a:cubicBezTo>
                    <a:pt x="285" y="131"/>
                    <a:pt x="222"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1"/>
            <p:cNvSpPr/>
            <p:nvPr/>
          </p:nvSpPr>
          <p:spPr>
            <a:xfrm rot="279355">
              <a:off x="2050023" y="1378474"/>
              <a:ext cx="28865" cy="58235"/>
            </a:xfrm>
            <a:custGeom>
              <a:avLst/>
              <a:gdLst/>
              <a:ahLst/>
              <a:cxnLst/>
              <a:rect l="l" t="t" r="r" b="b"/>
              <a:pathLst>
                <a:path w="286" h="577" extrusionOk="0">
                  <a:moveTo>
                    <a:pt x="143" y="1"/>
                  </a:moveTo>
                  <a:cubicBezTo>
                    <a:pt x="64" y="1"/>
                    <a:pt x="1" y="126"/>
                    <a:pt x="1" y="291"/>
                  </a:cubicBezTo>
                  <a:cubicBezTo>
                    <a:pt x="1" y="451"/>
                    <a:pt x="64" y="576"/>
                    <a:pt x="143" y="576"/>
                  </a:cubicBezTo>
                  <a:cubicBezTo>
                    <a:pt x="217"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1"/>
            <p:cNvSpPr/>
            <p:nvPr/>
          </p:nvSpPr>
          <p:spPr>
            <a:xfrm rot="279355">
              <a:off x="2147500" y="1386407"/>
              <a:ext cx="28764" cy="58235"/>
            </a:xfrm>
            <a:custGeom>
              <a:avLst/>
              <a:gdLst/>
              <a:ahLst/>
              <a:cxnLst/>
              <a:rect l="l" t="t" r="r" b="b"/>
              <a:pathLst>
                <a:path w="285" h="577" extrusionOk="0">
                  <a:moveTo>
                    <a:pt x="142" y="1"/>
                  </a:moveTo>
                  <a:cubicBezTo>
                    <a:pt x="63" y="1"/>
                    <a:pt x="0" y="126"/>
                    <a:pt x="0" y="291"/>
                  </a:cubicBezTo>
                  <a:cubicBezTo>
                    <a:pt x="0" y="451"/>
                    <a:pt x="63" y="576"/>
                    <a:pt x="142" y="576"/>
                  </a:cubicBezTo>
                  <a:cubicBezTo>
                    <a:pt x="222" y="576"/>
                    <a:pt x="285" y="451"/>
                    <a:pt x="285" y="291"/>
                  </a:cubicBezTo>
                  <a:cubicBezTo>
                    <a:pt x="285" y="132"/>
                    <a:pt x="216"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1"/>
            <p:cNvSpPr/>
            <p:nvPr/>
          </p:nvSpPr>
          <p:spPr>
            <a:xfrm rot="279355">
              <a:off x="2035774" y="1553207"/>
              <a:ext cx="28865" cy="58740"/>
            </a:xfrm>
            <a:custGeom>
              <a:avLst/>
              <a:gdLst/>
              <a:ahLst/>
              <a:cxnLst/>
              <a:rect l="l" t="t" r="r" b="b"/>
              <a:pathLst>
                <a:path w="286" h="582" extrusionOk="0">
                  <a:moveTo>
                    <a:pt x="143" y="1"/>
                  </a:moveTo>
                  <a:cubicBezTo>
                    <a:pt x="64" y="1"/>
                    <a:pt x="1" y="132"/>
                    <a:pt x="1" y="291"/>
                  </a:cubicBezTo>
                  <a:cubicBezTo>
                    <a:pt x="1" y="451"/>
                    <a:pt x="64" y="582"/>
                    <a:pt x="143" y="582"/>
                  </a:cubicBezTo>
                  <a:cubicBezTo>
                    <a:pt x="217" y="582"/>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1"/>
            <p:cNvSpPr/>
            <p:nvPr/>
          </p:nvSpPr>
          <p:spPr>
            <a:xfrm rot="279355">
              <a:off x="1987086" y="1549242"/>
              <a:ext cx="28865" cy="58740"/>
            </a:xfrm>
            <a:custGeom>
              <a:avLst/>
              <a:gdLst/>
              <a:ahLst/>
              <a:cxnLst/>
              <a:rect l="l" t="t" r="r" b="b"/>
              <a:pathLst>
                <a:path w="286" h="582" extrusionOk="0">
                  <a:moveTo>
                    <a:pt x="143" y="1"/>
                  </a:moveTo>
                  <a:cubicBezTo>
                    <a:pt x="63" y="1"/>
                    <a:pt x="1" y="132"/>
                    <a:pt x="1" y="291"/>
                  </a:cubicBezTo>
                  <a:cubicBezTo>
                    <a:pt x="1" y="451"/>
                    <a:pt x="63"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1"/>
            <p:cNvSpPr/>
            <p:nvPr/>
          </p:nvSpPr>
          <p:spPr>
            <a:xfrm rot="279355">
              <a:off x="2091597" y="1469532"/>
              <a:ext cx="28361" cy="58740"/>
            </a:xfrm>
            <a:custGeom>
              <a:avLst/>
              <a:gdLst/>
              <a:ahLst/>
              <a:cxnLst/>
              <a:rect l="l" t="t" r="r" b="b"/>
              <a:pathLst>
                <a:path w="281" h="582" extrusionOk="0">
                  <a:moveTo>
                    <a:pt x="143" y="0"/>
                  </a:moveTo>
                  <a:cubicBezTo>
                    <a:pt x="64" y="0"/>
                    <a:pt x="1" y="131"/>
                    <a:pt x="1" y="291"/>
                  </a:cubicBezTo>
                  <a:cubicBezTo>
                    <a:pt x="1" y="450"/>
                    <a:pt x="64" y="581"/>
                    <a:pt x="143" y="581"/>
                  </a:cubicBezTo>
                  <a:cubicBezTo>
                    <a:pt x="223" y="581"/>
                    <a:pt x="280" y="450"/>
                    <a:pt x="280" y="291"/>
                  </a:cubicBezTo>
                  <a:cubicBezTo>
                    <a:pt x="280"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1"/>
            <p:cNvSpPr/>
            <p:nvPr/>
          </p:nvSpPr>
          <p:spPr>
            <a:xfrm rot="279355">
              <a:off x="2084462" y="1557171"/>
              <a:ext cx="28865" cy="58740"/>
            </a:xfrm>
            <a:custGeom>
              <a:avLst/>
              <a:gdLst/>
              <a:ahLst/>
              <a:cxnLst/>
              <a:rect l="l" t="t" r="r" b="b"/>
              <a:pathLst>
                <a:path w="286" h="582" extrusionOk="0">
                  <a:moveTo>
                    <a:pt x="143" y="1"/>
                  </a:moveTo>
                  <a:cubicBezTo>
                    <a:pt x="69" y="1"/>
                    <a:pt x="1" y="132"/>
                    <a:pt x="1" y="291"/>
                  </a:cubicBezTo>
                  <a:cubicBezTo>
                    <a:pt x="1" y="451"/>
                    <a:pt x="64"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1"/>
            <p:cNvSpPr/>
            <p:nvPr/>
          </p:nvSpPr>
          <p:spPr>
            <a:xfrm rot="279355">
              <a:off x="2000832" y="1374464"/>
              <a:ext cx="28764" cy="58235"/>
            </a:xfrm>
            <a:custGeom>
              <a:avLst/>
              <a:gdLst/>
              <a:ahLst/>
              <a:cxnLst/>
              <a:rect l="l" t="t" r="r" b="b"/>
              <a:pathLst>
                <a:path w="285" h="577" extrusionOk="0">
                  <a:moveTo>
                    <a:pt x="142" y="1"/>
                  </a:moveTo>
                  <a:cubicBezTo>
                    <a:pt x="68" y="1"/>
                    <a:pt x="0" y="126"/>
                    <a:pt x="0" y="291"/>
                  </a:cubicBezTo>
                  <a:cubicBezTo>
                    <a:pt x="0" y="451"/>
                    <a:pt x="63" y="576"/>
                    <a:pt x="142" y="576"/>
                  </a:cubicBezTo>
                  <a:cubicBezTo>
                    <a:pt x="222" y="576"/>
                    <a:pt x="285" y="451"/>
                    <a:pt x="285" y="291"/>
                  </a:cubicBezTo>
                  <a:cubicBezTo>
                    <a:pt x="285" y="132"/>
                    <a:pt x="22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1"/>
            <p:cNvSpPr/>
            <p:nvPr/>
          </p:nvSpPr>
          <p:spPr>
            <a:xfrm rot="279355">
              <a:off x="2098712" y="1382418"/>
              <a:ext cx="28361" cy="58235"/>
            </a:xfrm>
            <a:custGeom>
              <a:avLst/>
              <a:gdLst/>
              <a:ahLst/>
              <a:cxnLst/>
              <a:rect l="l" t="t" r="r" b="b"/>
              <a:pathLst>
                <a:path w="281" h="577" extrusionOk="0">
                  <a:moveTo>
                    <a:pt x="143" y="1"/>
                  </a:moveTo>
                  <a:cubicBezTo>
                    <a:pt x="64" y="1"/>
                    <a:pt x="1" y="126"/>
                    <a:pt x="1" y="291"/>
                  </a:cubicBezTo>
                  <a:cubicBezTo>
                    <a:pt x="1" y="451"/>
                    <a:pt x="64" y="576"/>
                    <a:pt x="143" y="576"/>
                  </a:cubicBezTo>
                  <a:cubicBezTo>
                    <a:pt x="223" y="576"/>
                    <a:pt x="280" y="451"/>
                    <a:pt x="280" y="291"/>
                  </a:cubicBezTo>
                  <a:cubicBezTo>
                    <a:pt x="280"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1"/>
            <p:cNvSpPr/>
            <p:nvPr/>
          </p:nvSpPr>
          <p:spPr>
            <a:xfrm rot="279355">
              <a:off x="2133251" y="1561140"/>
              <a:ext cx="28764" cy="58740"/>
            </a:xfrm>
            <a:custGeom>
              <a:avLst/>
              <a:gdLst/>
              <a:ahLst/>
              <a:cxnLst/>
              <a:rect l="l" t="t" r="r" b="b"/>
              <a:pathLst>
                <a:path w="285" h="582" extrusionOk="0">
                  <a:moveTo>
                    <a:pt x="142" y="1"/>
                  </a:moveTo>
                  <a:cubicBezTo>
                    <a:pt x="63" y="1"/>
                    <a:pt x="0" y="132"/>
                    <a:pt x="0" y="291"/>
                  </a:cubicBezTo>
                  <a:cubicBezTo>
                    <a:pt x="0" y="451"/>
                    <a:pt x="63" y="582"/>
                    <a:pt x="142" y="582"/>
                  </a:cubicBezTo>
                  <a:cubicBezTo>
                    <a:pt x="222" y="582"/>
                    <a:pt x="285" y="451"/>
                    <a:pt x="285" y="291"/>
                  </a:cubicBezTo>
                  <a:cubicBezTo>
                    <a:pt x="285" y="132"/>
                    <a:pt x="216"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1"/>
            <p:cNvSpPr/>
            <p:nvPr/>
          </p:nvSpPr>
          <p:spPr>
            <a:xfrm rot="279355">
              <a:off x="1158080" y="1481736"/>
              <a:ext cx="28865" cy="58740"/>
            </a:xfrm>
            <a:custGeom>
              <a:avLst/>
              <a:gdLst/>
              <a:ahLst/>
              <a:cxnLst/>
              <a:rect l="l" t="t" r="r" b="b"/>
              <a:pathLst>
                <a:path w="286" h="582" extrusionOk="0">
                  <a:moveTo>
                    <a:pt x="143" y="1"/>
                  </a:moveTo>
                  <a:cubicBezTo>
                    <a:pt x="64" y="1"/>
                    <a:pt x="1" y="132"/>
                    <a:pt x="1" y="291"/>
                  </a:cubicBezTo>
                  <a:cubicBezTo>
                    <a:pt x="1" y="451"/>
                    <a:pt x="64" y="582"/>
                    <a:pt x="143" y="582"/>
                  </a:cubicBezTo>
                  <a:cubicBezTo>
                    <a:pt x="223" y="582"/>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1"/>
            <p:cNvSpPr/>
            <p:nvPr/>
          </p:nvSpPr>
          <p:spPr>
            <a:xfrm rot="279355">
              <a:off x="1109392" y="1477771"/>
              <a:ext cx="28865" cy="58740"/>
            </a:xfrm>
            <a:custGeom>
              <a:avLst/>
              <a:gdLst/>
              <a:ahLst/>
              <a:cxnLst/>
              <a:rect l="l" t="t" r="r" b="b"/>
              <a:pathLst>
                <a:path w="286" h="582" extrusionOk="0">
                  <a:moveTo>
                    <a:pt x="143" y="1"/>
                  </a:moveTo>
                  <a:cubicBezTo>
                    <a:pt x="63" y="1"/>
                    <a:pt x="1" y="132"/>
                    <a:pt x="1" y="291"/>
                  </a:cubicBezTo>
                  <a:cubicBezTo>
                    <a:pt x="1" y="451"/>
                    <a:pt x="63" y="582"/>
                    <a:pt x="143" y="582"/>
                  </a:cubicBezTo>
                  <a:cubicBezTo>
                    <a:pt x="223" y="582"/>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1"/>
            <p:cNvSpPr/>
            <p:nvPr/>
          </p:nvSpPr>
          <p:spPr>
            <a:xfrm rot="279355">
              <a:off x="1221018" y="1310943"/>
              <a:ext cx="28260" cy="58235"/>
            </a:xfrm>
            <a:custGeom>
              <a:avLst/>
              <a:gdLst/>
              <a:ahLst/>
              <a:cxnLst/>
              <a:rect l="l" t="t" r="r" b="b"/>
              <a:pathLst>
                <a:path w="280" h="577" extrusionOk="0">
                  <a:moveTo>
                    <a:pt x="143" y="1"/>
                  </a:moveTo>
                  <a:cubicBezTo>
                    <a:pt x="64" y="1"/>
                    <a:pt x="1" y="126"/>
                    <a:pt x="1" y="291"/>
                  </a:cubicBezTo>
                  <a:cubicBezTo>
                    <a:pt x="1" y="451"/>
                    <a:pt x="64" y="576"/>
                    <a:pt x="143" y="576"/>
                  </a:cubicBezTo>
                  <a:cubicBezTo>
                    <a:pt x="217" y="576"/>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1"/>
            <p:cNvSpPr/>
            <p:nvPr/>
          </p:nvSpPr>
          <p:spPr>
            <a:xfrm rot="279355">
              <a:off x="1172329" y="1307003"/>
              <a:ext cx="28865" cy="58235"/>
            </a:xfrm>
            <a:custGeom>
              <a:avLst/>
              <a:gdLst/>
              <a:ahLst/>
              <a:cxnLst/>
              <a:rect l="l" t="t" r="r" b="b"/>
              <a:pathLst>
                <a:path w="286" h="577" extrusionOk="0">
                  <a:moveTo>
                    <a:pt x="143" y="1"/>
                  </a:moveTo>
                  <a:cubicBezTo>
                    <a:pt x="64" y="1"/>
                    <a:pt x="1" y="126"/>
                    <a:pt x="1" y="291"/>
                  </a:cubicBezTo>
                  <a:cubicBezTo>
                    <a:pt x="1" y="451"/>
                    <a:pt x="64" y="576"/>
                    <a:pt x="143" y="576"/>
                  </a:cubicBezTo>
                  <a:cubicBezTo>
                    <a:pt x="223"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1"/>
            <p:cNvSpPr/>
            <p:nvPr/>
          </p:nvSpPr>
          <p:spPr>
            <a:xfrm rot="279355">
              <a:off x="1116527" y="1390153"/>
              <a:ext cx="28865" cy="58740"/>
            </a:xfrm>
            <a:custGeom>
              <a:avLst/>
              <a:gdLst/>
              <a:ahLst/>
              <a:cxnLst/>
              <a:rect l="l" t="t" r="r" b="b"/>
              <a:pathLst>
                <a:path w="286" h="582" extrusionOk="0">
                  <a:moveTo>
                    <a:pt x="143" y="0"/>
                  </a:moveTo>
                  <a:cubicBezTo>
                    <a:pt x="63" y="0"/>
                    <a:pt x="1" y="131"/>
                    <a:pt x="1" y="291"/>
                  </a:cubicBezTo>
                  <a:cubicBezTo>
                    <a:pt x="1" y="450"/>
                    <a:pt x="58" y="581"/>
                    <a:pt x="143" y="581"/>
                  </a:cubicBezTo>
                  <a:cubicBezTo>
                    <a:pt x="223"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1"/>
            <p:cNvSpPr/>
            <p:nvPr/>
          </p:nvSpPr>
          <p:spPr>
            <a:xfrm rot="279355">
              <a:off x="1165215" y="1394118"/>
              <a:ext cx="28865" cy="58740"/>
            </a:xfrm>
            <a:custGeom>
              <a:avLst/>
              <a:gdLst/>
              <a:ahLst/>
              <a:cxnLst/>
              <a:rect l="l" t="t" r="r" b="b"/>
              <a:pathLst>
                <a:path w="286" h="582" extrusionOk="0">
                  <a:moveTo>
                    <a:pt x="143" y="0"/>
                  </a:moveTo>
                  <a:cubicBezTo>
                    <a:pt x="64" y="0"/>
                    <a:pt x="1" y="131"/>
                    <a:pt x="1" y="291"/>
                  </a:cubicBezTo>
                  <a:cubicBezTo>
                    <a:pt x="1" y="450"/>
                    <a:pt x="64" y="581"/>
                    <a:pt x="143" y="581"/>
                  </a:cubicBezTo>
                  <a:cubicBezTo>
                    <a:pt x="223" y="581"/>
                    <a:pt x="286" y="450"/>
                    <a:pt x="286" y="291"/>
                  </a:cubicBezTo>
                  <a:cubicBezTo>
                    <a:pt x="286"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1"/>
            <p:cNvSpPr/>
            <p:nvPr/>
          </p:nvSpPr>
          <p:spPr>
            <a:xfrm rot="279355">
              <a:off x="1270310" y="1314957"/>
              <a:ext cx="28260" cy="58235"/>
            </a:xfrm>
            <a:custGeom>
              <a:avLst/>
              <a:gdLst/>
              <a:ahLst/>
              <a:cxnLst/>
              <a:rect l="l" t="t" r="r" b="b"/>
              <a:pathLst>
                <a:path w="280" h="577" extrusionOk="0">
                  <a:moveTo>
                    <a:pt x="137" y="1"/>
                  </a:moveTo>
                  <a:cubicBezTo>
                    <a:pt x="58" y="1"/>
                    <a:pt x="1" y="126"/>
                    <a:pt x="1" y="291"/>
                  </a:cubicBezTo>
                  <a:cubicBezTo>
                    <a:pt x="1" y="451"/>
                    <a:pt x="58" y="576"/>
                    <a:pt x="143" y="576"/>
                  </a:cubicBezTo>
                  <a:cubicBezTo>
                    <a:pt x="223" y="576"/>
                    <a:pt x="280" y="451"/>
                    <a:pt x="280" y="291"/>
                  </a:cubicBezTo>
                  <a:cubicBezTo>
                    <a:pt x="280" y="132"/>
                    <a:pt x="211"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1"/>
            <p:cNvSpPr/>
            <p:nvPr/>
          </p:nvSpPr>
          <p:spPr>
            <a:xfrm rot="279355">
              <a:off x="1256061" y="1489690"/>
              <a:ext cx="28260" cy="58740"/>
            </a:xfrm>
            <a:custGeom>
              <a:avLst/>
              <a:gdLst/>
              <a:ahLst/>
              <a:cxnLst/>
              <a:rect l="l" t="t" r="r" b="b"/>
              <a:pathLst>
                <a:path w="280" h="582" extrusionOk="0">
                  <a:moveTo>
                    <a:pt x="137" y="1"/>
                  </a:moveTo>
                  <a:cubicBezTo>
                    <a:pt x="58" y="1"/>
                    <a:pt x="1" y="132"/>
                    <a:pt x="1" y="291"/>
                  </a:cubicBezTo>
                  <a:cubicBezTo>
                    <a:pt x="1" y="451"/>
                    <a:pt x="58" y="582"/>
                    <a:pt x="143" y="582"/>
                  </a:cubicBezTo>
                  <a:cubicBezTo>
                    <a:pt x="223" y="582"/>
                    <a:pt x="280" y="451"/>
                    <a:pt x="280" y="291"/>
                  </a:cubicBezTo>
                  <a:cubicBezTo>
                    <a:pt x="280" y="132"/>
                    <a:pt x="211"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1"/>
            <p:cNvSpPr/>
            <p:nvPr/>
          </p:nvSpPr>
          <p:spPr>
            <a:xfrm rot="279355">
              <a:off x="1213904" y="1398058"/>
              <a:ext cx="28260" cy="58740"/>
            </a:xfrm>
            <a:custGeom>
              <a:avLst/>
              <a:gdLst/>
              <a:ahLst/>
              <a:cxnLst/>
              <a:rect l="l" t="t" r="r" b="b"/>
              <a:pathLst>
                <a:path w="280" h="582" extrusionOk="0">
                  <a:moveTo>
                    <a:pt x="143" y="0"/>
                  </a:moveTo>
                  <a:cubicBezTo>
                    <a:pt x="64" y="0"/>
                    <a:pt x="1" y="131"/>
                    <a:pt x="1" y="291"/>
                  </a:cubicBezTo>
                  <a:cubicBezTo>
                    <a:pt x="1" y="450"/>
                    <a:pt x="64" y="581"/>
                    <a:pt x="143" y="581"/>
                  </a:cubicBezTo>
                  <a:cubicBezTo>
                    <a:pt x="217" y="581"/>
                    <a:pt x="280" y="450"/>
                    <a:pt x="280" y="291"/>
                  </a:cubicBezTo>
                  <a:cubicBezTo>
                    <a:pt x="280"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1"/>
            <p:cNvSpPr/>
            <p:nvPr/>
          </p:nvSpPr>
          <p:spPr>
            <a:xfrm rot="279355">
              <a:off x="1206769" y="1485676"/>
              <a:ext cx="28260" cy="58740"/>
            </a:xfrm>
            <a:custGeom>
              <a:avLst/>
              <a:gdLst/>
              <a:ahLst/>
              <a:cxnLst/>
              <a:rect l="l" t="t" r="r" b="b"/>
              <a:pathLst>
                <a:path w="280" h="582" extrusionOk="0">
                  <a:moveTo>
                    <a:pt x="143" y="1"/>
                  </a:moveTo>
                  <a:cubicBezTo>
                    <a:pt x="64" y="1"/>
                    <a:pt x="1" y="132"/>
                    <a:pt x="1" y="291"/>
                  </a:cubicBezTo>
                  <a:cubicBezTo>
                    <a:pt x="1" y="451"/>
                    <a:pt x="64" y="582"/>
                    <a:pt x="143" y="582"/>
                  </a:cubicBezTo>
                  <a:cubicBezTo>
                    <a:pt x="217" y="582"/>
                    <a:pt x="280" y="451"/>
                    <a:pt x="280" y="291"/>
                  </a:cubicBezTo>
                  <a:cubicBezTo>
                    <a:pt x="280"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1"/>
            <p:cNvSpPr/>
            <p:nvPr/>
          </p:nvSpPr>
          <p:spPr>
            <a:xfrm rot="279355">
              <a:off x="1061309" y="1473831"/>
              <a:ext cx="28260" cy="58740"/>
            </a:xfrm>
            <a:custGeom>
              <a:avLst/>
              <a:gdLst/>
              <a:ahLst/>
              <a:cxnLst/>
              <a:rect l="l" t="t" r="r" b="b"/>
              <a:pathLst>
                <a:path w="280" h="582" extrusionOk="0">
                  <a:moveTo>
                    <a:pt x="143" y="1"/>
                  </a:moveTo>
                  <a:cubicBezTo>
                    <a:pt x="63" y="1"/>
                    <a:pt x="0" y="132"/>
                    <a:pt x="0" y="291"/>
                  </a:cubicBezTo>
                  <a:cubicBezTo>
                    <a:pt x="0" y="451"/>
                    <a:pt x="63" y="582"/>
                    <a:pt x="143" y="582"/>
                  </a:cubicBezTo>
                  <a:cubicBezTo>
                    <a:pt x="222" y="582"/>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1"/>
            <p:cNvSpPr/>
            <p:nvPr/>
          </p:nvSpPr>
          <p:spPr>
            <a:xfrm rot="279355">
              <a:off x="1012017" y="1469817"/>
              <a:ext cx="28260" cy="58740"/>
            </a:xfrm>
            <a:custGeom>
              <a:avLst/>
              <a:gdLst/>
              <a:ahLst/>
              <a:cxnLst/>
              <a:rect l="l" t="t" r="r" b="b"/>
              <a:pathLst>
                <a:path w="280" h="582" extrusionOk="0">
                  <a:moveTo>
                    <a:pt x="137" y="1"/>
                  </a:moveTo>
                  <a:cubicBezTo>
                    <a:pt x="63" y="1"/>
                    <a:pt x="1" y="132"/>
                    <a:pt x="1" y="291"/>
                  </a:cubicBezTo>
                  <a:cubicBezTo>
                    <a:pt x="1"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1"/>
            <p:cNvSpPr/>
            <p:nvPr/>
          </p:nvSpPr>
          <p:spPr>
            <a:xfrm rot="279355">
              <a:off x="977578" y="1291120"/>
              <a:ext cx="28260" cy="58235"/>
            </a:xfrm>
            <a:custGeom>
              <a:avLst/>
              <a:gdLst/>
              <a:ahLst/>
              <a:cxnLst/>
              <a:rect l="l" t="t" r="r" b="b"/>
              <a:pathLst>
                <a:path w="280" h="577" extrusionOk="0">
                  <a:moveTo>
                    <a:pt x="137" y="1"/>
                  </a:moveTo>
                  <a:cubicBezTo>
                    <a:pt x="63" y="1"/>
                    <a:pt x="0" y="126"/>
                    <a:pt x="0" y="291"/>
                  </a:cubicBezTo>
                  <a:cubicBezTo>
                    <a:pt x="0"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1"/>
            <p:cNvSpPr/>
            <p:nvPr/>
          </p:nvSpPr>
          <p:spPr>
            <a:xfrm rot="279355">
              <a:off x="1026266" y="1295084"/>
              <a:ext cx="28260" cy="58235"/>
            </a:xfrm>
            <a:custGeom>
              <a:avLst/>
              <a:gdLst/>
              <a:ahLst/>
              <a:cxnLst/>
              <a:rect l="l" t="t" r="r" b="b"/>
              <a:pathLst>
                <a:path w="280" h="577" extrusionOk="0">
                  <a:moveTo>
                    <a:pt x="137" y="1"/>
                  </a:moveTo>
                  <a:cubicBezTo>
                    <a:pt x="63" y="1"/>
                    <a:pt x="1" y="126"/>
                    <a:pt x="1" y="291"/>
                  </a:cubicBezTo>
                  <a:cubicBezTo>
                    <a:pt x="1" y="451"/>
                    <a:pt x="63" y="576"/>
                    <a:pt x="137" y="576"/>
                  </a:cubicBezTo>
                  <a:cubicBezTo>
                    <a:pt x="217" y="576"/>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1"/>
            <p:cNvSpPr/>
            <p:nvPr/>
          </p:nvSpPr>
          <p:spPr>
            <a:xfrm rot="279355">
              <a:off x="963329" y="1465853"/>
              <a:ext cx="28260" cy="58740"/>
            </a:xfrm>
            <a:custGeom>
              <a:avLst/>
              <a:gdLst/>
              <a:ahLst/>
              <a:cxnLst/>
              <a:rect l="l" t="t" r="r" b="b"/>
              <a:pathLst>
                <a:path w="280" h="582" extrusionOk="0">
                  <a:moveTo>
                    <a:pt x="137" y="1"/>
                  </a:moveTo>
                  <a:cubicBezTo>
                    <a:pt x="63" y="1"/>
                    <a:pt x="0" y="132"/>
                    <a:pt x="0" y="291"/>
                  </a:cubicBezTo>
                  <a:cubicBezTo>
                    <a:pt x="0" y="451"/>
                    <a:pt x="63" y="582"/>
                    <a:pt x="137" y="582"/>
                  </a:cubicBezTo>
                  <a:cubicBezTo>
                    <a:pt x="217" y="582"/>
                    <a:pt x="280" y="451"/>
                    <a:pt x="280" y="291"/>
                  </a:cubicBezTo>
                  <a:cubicBezTo>
                    <a:pt x="280"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1"/>
            <p:cNvSpPr/>
            <p:nvPr/>
          </p:nvSpPr>
          <p:spPr>
            <a:xfrm rot="279355">
              <a:off x="970464" y="1378234"/>
              <a:ext cx="28260" cy="58740"/>
            </a:xfrm>
            <a:custGeom>
              <a:avLst/>
              <a:gdLst/>
              <a:ahLst/>
              <a:cxnLst/>
              <a:rect l="l" t="t" r="r" b="b"/>
              <a:pathLst>
                <a:path w="280" h="582" extrusionOk="0">
                  <a:moveTo>
                    <a:pt x="137" y="0"/>
                  </a:moveTo>
                  <a:cubicBezTo>
                    <a:pt x="57" y="0"/>
                    <a:pt x="0" y="131"/>
                    <a:pt x="0" y="291"/>
                  </a:cubicBezTo>
                  <a:cubicBezTo>
                    <a:pt x="0"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1"/>
            <p:cNvSpPr/>
            <p:nvPr/>
          </p:nvSpPr>
          <p:spPr>
            <a:xfrm rot="279355">
              <a:off x="1263196" y="1402071"/>
              <a:ext cx="28260" cy="58740"/>
            </a:xfrm>
            <a:custGeom>
              <a:avLst/>
              <a:gdLst/>
              <a:ahLst/>
              <a:cxnLst/>
              <a:rect l="l" t="t" r="r" b="b"/>
              <a:pathLst>
                <a:path w="280" h="582" extrusionOk="0">
                  <a:moveTo>
                    <a:pt x="137" y="0"/>
                  </a:moveTo>
                  <a:cubicBezTo>
                    <a:pt x="58" y="0"/>
                    <a:pt x="1" y="131"/>
                    <a:pt x="1" y="291"/>
                  </a:cubicBezTo>
                  <a:cubicBezTo>
                    <a:pt x="1" y="450"/>
                    <a:pt x="58" y="581"/>
                    <a:pt x="143" y="581"/>
                  </a:cubicBezTo>
                  <a:cubicBezTo>
                    <a:pt x="223" y="581"/>
                    <a:pt x="280" y="450"/>
                    <a:pt x="280" y="291"/>
                  </a:cubicBezTo>
                  <a:cubicBezTo>
                    <a:pt x="280" y="131"/>
                    <a:pt x="211"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1"/>
            <p:cNvSpPr/>
            <p:nvPr/>
          </p:nvSpPr>
          <p:spPr>
            <a:xfrm rot="279355">
              <a:off x="1123641" y="1303038"/>
              <a:ext cx="28865" cy="58235"/>
            </a:xfrm>
            <a:custGeom>
              <a:avLst/>
              <a:gdLst/>
              <a:ahLst/>
              <a:cxnLst/>
              <a:rect l="l" t="t" r="r" b="b"/>
              <a:pathLst>
                <a:path w="286" h="577" extrusionOk="0">
                  <a:moveTo>
                    <a:pt x="143" y="1"/>
                  </a:moveTo>
                  <a:cubicBezTo>
                    <a:pt x="63" y="1"/>
                    <a:pt x="1" y="126"/>
                    <a:pt x="1" y="291"/>
                  </a:cubicBezTo>
                  <a:cubicBezTo>
                    <a:pt x="1" y="451"/>
                    <a:pt x="58" y="576"/>
                    <a:pt x="143" y="576"/>
                  </a:cubicBezTo>
                  <a:cubicBezTo>
                    <a:pt x="223" y="576"/>
                    <a:pt x="286" y="451"/>
                    <a:pt x="286" y="291"/>
                  </a:cubicBezTo>
                  <a:cubicBezTo>
                    <a:pt x="286"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1"/>
            <p:cNvSpPr/>
            <p:nvPr/>
          </p:nvSpPr>
          <p:spPr>
            <a:xfrm rot="279355">
              <a:off x="1067235" y="1386139"/>
              <a:ext cx="28865" cy="58740"/>
            </a:xfrm>
            <a:custGeom>
              <a:avLst/>
              <a:gdLst/>
              <a:ahLst/>
              <a:cxnLst/>
              <a:rect l="l" t="t" r="r" b="b"/>
              <a:pathLst>
                <a:path w="286" h="582" extrusionOk="0">
                  <a:moveTo>
                    <a:pt x="143" y="0"/>
                  </a:moveTo>
                  <a:cubicBezTo>
                    <a:pt x="69" y="0"/>
                    <a:pt x="1" y="131"/>
                    <a:pt x="1" y="291"/>
                  </a:cubicBezTo>
                  <a:cubicBezTo>
                    <a:pt x="1" y="450"/>
                    <a:pt x="64" y="581"/>
                    <a:pt x="143" y="581"/>
                  </a:cubicBezTo>
                  <a:cubicBezTo>
                    <a:pt x="223" y="581"/>
                    <a:pt x="286" y="450"/>
                    <a:pt x="286" y="291"/>
                  </a:cubicBezTo>
                  <a:cubicBezTo>
                    <a:pt x="286"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p:nvPr/>
          </p:nvSpPr>
          <p:spPr>
            <a:xfrm rot="279355">
              <a:off x="1074349" y="1299024"/>
              <a:ext cx="28865" cy="58235"/>
            </a:xfrm>
            <a:custGeom>
              <a:avLst/>
              <a:gdLst/>
              <a:ahLst/>
              <a:cxnLst/>
              <a:rect l="l" t="t" r="r" b="b"/>
              <a:pathLst>
                <a:path w="286" h="577" extrusionOk="0">
                  <a:moveTo>
                    <a:pt x="143" y="1"/>
                  </a:moveTo>
                  <a:cubicBezTo>
                    <a:pt x="69" y="1"/>
                    <a:pt x="1" y="126"/>
                    <a:pt x="1" y="291"/>
                  </a:cubicBezTo>
                  <a:cubicBezTo>
                    <a:pt x="1" y="451"/>
                    <a:pt x="64" y="576"/>
                    <a:pt x="143" y="576"/>
                  </a:cubicBezTo>
                  <a:cubicBezTo>
                    <a:pt x="223" y="576"/>
                    <a:pt x="286" y="451"/>
                    <a:pt x="286" y="291"/>
                  </a:cubicBezTo>
                  <a:cubicBezTo>
                    <a:pt x="286"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1"/>
            <p:cNvSpPr/>
            <p:nvPr/>
          </p:nvSpPr>
          <p:spPr>
            <a:xfrm rot="279355">
              <a:off x="1019152" y="1382199"/>
              <a:ext cx="28260" cy="58740"/>
            </a:xfrm>
            <a:custGeom>
              <a:avLst/>
              <a:gdLst/>
              <a:ahLst/>
              <a:cxnLst/>
              <a:rect l="l" t="t" r="r" b="b"/>
              <a:pathLst>
                <a:path w="280" h="582" extrusionOk="0">
                  <a:moveTo>
                    <a:pt x="137" y="0"/>
                  </a:moveTo>
                  <a:cubicBezTo>
                    <a:pt x="63" y="0"/>
                    <a:pt x="1" y="131"/>
                    <a:pt x="1" y="291"/>
                  </a:cubicBezTo>
                  <a:cubicBezTo>
                    <a:pt x="1" y="450"/>
                    <a:pt x="63" y="581"/>
                    <a:pt x="137" y="581"/>
                  </a:cubicBezTo>
                  <a:cubicBezTo>
                    <a:pt x="217" y="581"/>
                    <a:pt x="280" y="450"/>
                    <a:pt x="280" y="291"/>
                  </a:cubicBezTo>
                  <a:cubicBezTo>
                    <a:pt x="280" y="131"/>
                    <a:pt x="217" y="0"/>
                    <a:pt x="1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1"/>
            <p:cNvSpPr/>
            <p:nvPr/>
          </p:nvSpPr>
          <p:spPr>
            <a:xfrm rot="279355">
              <a:off x="1450914" y="1505557"/>
              <a:ext cx="28260" cy="58740"/>
            </a:xfrm>
            <a:custGeom>
              <a:avLst/>
              <a:gdLst/>
              <a:ahLst/>
              <a:cxnLst/>
              <a:rect l="l" t="t" r="r" b="b"/>
              <a:pathLst>
                <a:path w="280" h="582" extrusionOk="0">
                  <a:moveTo>
                    <a:pt x="137" y="1"/>
                  </a:moveTo>
                  <a:cubicBezTo>
                    <a:pt x="63" y="1"/>
                    <a:pt x="0" y="132"/>
                    <a:pt x="0" y="291"/>
                  </a:cubicBezTo>
                  <a:cubicBezTo>
                    <a:pt x="0" y="451"/>
                    <a:pt x="63" y="582"/>
                    <a:pt x="137" y="582"/>
                  </a:cubicBezTo>
                  <a:cubicBezTo>
                    <a:pt x="217" y="582"/>
                    <a:pt x="279" y="451"/>
                    <a:pt x="279" y="291"/>
                  </a:cubicBezTo>
                  <a:cubicBezTo>
                    <a:pt x="279" y="132"/>
                    <a:pt x="217" y="1"/>
                    <a:pt x="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1"/>
            <p:cNvSpPr/>
            <p:nvPr/>
          </p:nvSpPr>
          <p:spPr>
            <a:xfrm rot="279355">
              <a:off x="1499601" y="1509542"/>
              <a:ext cx="28764" cy="58740"/>
            </a:xfrm>
            <a:custGeom>
              <a:avLst/>
              <a:gdLst/>
              <a:ahLst/>
              <a:cxnLst/>
              <a:rect l="l" t="t" r="r" b="b"/>
              <a:pathLst>
                <a:path w="285" h="582" extrusionOk="0">
                  <a:moveTo>
                    <a:pt x="143" y="1"/>
                  </a:moveTo>
                  <a:cubicBezTo>
                    <a:pt x="63" y="1"/>
                    <a:pt x="0" y="132"/>
                    <a:pt x="0" y="291"/>
                  </a:cubicBezTo>
                  <a:cubicBezTo>
                    <a:pt x="0" y="451"/>
                    <a:pt x="63" y="582"/>
                    <a:pt x="143" y="582"/>
                  </a:cubicBezTo>
                  <a:cubicBezTo>
                    <a:pt x="222" y="582"/>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1"/>
            <p:cNvSpPr/>
            <p:nvPr/>
          </p:nvSpPr>
          <p:spPr>
            <a:xfrm rot="279355">
              <a:off x="1506132" y="1421878"/>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8" y="581"/>
                    <a:pt x="285" y="450"/>
                    <a:pt x="285" y="291"/>
                  </a:cubicBezTo>
                  <a:cubicBezTo>
                    <a:pt x="285"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1"/>
            <p:cNvSpPr/>
            <p:nvPr/>
          </p:nvSpPr>
          <p:spPr>
            <a:xfrm rot="279355">
              <a:off x="1562539" y="1338753"/>
              <a:ext cx="28260" cy="58235"/>
            </a:xfrm>
            <a:custGeom>
              <a:avLst/>
              <a:gdLst/>
              <a:ahLst/>
              <a:cxnLst/>
              <a:rect l="l" t="t" r="r" b="b"/>
              <a:pathLst>
                <a:path w="280" h="577" extrusionOk="0">
                  <a:moveTo>
                    <a:pt x="143" y="1"/>
                  </a:moveTo>
                  <a:cubicBezTo>
                    <a:pt x="63" y="1"/>
                    <a:pt x="0" y="126"/>
                    <a:pt x="0" y="291"/>
                  </a:cubicBezTo>
                  <a:cubicBezTo>
                    <a:pt x="0" y="451"/>
                    <a:pt x="57" y="576"/>
                    <a:pt x="143" y="576"/>
                  </a:cubicBezTo>
                  <a:cubicBezTo>
                    <a:pt x="222" y="576"/>
                    <a:pt x="279" y="451"/>
                    <a:pt x="279" y="291"/>
                  </a:cubicBezTo>
                  <a:cubicBezTo>
                    <a:pt x="279"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1"/>
            <p:cNvSpPr/>
            <p:nvPr/>
          </p:nvSpPr>
          <p:spPr>
            <a:xfrm rot="279355">
              <a:off x="1513247" y="1334764"/>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8" y="576"/>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rot="279355">
              <a:off x="1457444" y="1417914"/>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3" y="581"/>
                    <a:pt x="285" y="450"/>
                    <a:pt x="285" y="291"/>
                  </a:cubicBezTo>
                  <a:cubicBezTo>
                    <a:pt x="285" y="131"/>
                    <a:pt x="223"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rot="279355">
              <a:off x="1604112" y="1429857"/>
              <a:ext cx="28865" cy="58740"/>
            </a:xfrm>
            <a:custGeom>
              <a:avLst/>
              <a:gdLst/>
              <a:ahLst/>
              <a:cxnLst/>
              <a:rect l="l" t="t" r="r" b="b"/>
              <a:pathLst>
                <a:path w="286" h="582" extrusionOk="0">
                  <a:moveTo>
                    <a:pt x="143" y="0"/>
                  </a:moveTo>
                  <a:cubicBezTo>
                    <a:pt x="63" y="0"/>
                    <a:pt x="0" y="131"/>
                    <a:pt x="0" y="291"/>
                  </a:cubicBezTo>
                  <a:cubicBezTo>
                    <a:pt x="0" y="450"/>
                    <a:pt x="63" y="581"/>
                    <a:pt x="143" y="581"/>
                  </a:cubicBezTo>
                  <a:cubicBezTo>
                    <a:pt x="217" y="581"/>
                    <a:pt x="285" y="450"/>
                    <a:pt x="285" y="291"/>
                  </a:cubicBezTo>
                  <a:cubicBezTo>
                    <a:pt x="285"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1"/>
            <p:cNvSpPr/>
            <p:nvPr/>
          </p:nvSpPr>
          <p:spPr>
            <a:xfrm rot="279355">
              <a:off x="1318997" y="1318946"/>
              <a:ext cx="28865" cy="58235"/>
            </a:xfrm>
            <a:custGeom>
              <a:avLst/>
              <a:gdLst/>
              <a:ahLst/>
              <a:cxnLst/>
              <a:rect l="l" t="t" r="r" b="b"/>
              <a:pathLst>
                <a:path w="286" h="577" extrusionOk="0">
                  <a:moveTo>
                    <a:pt x="143" y="1"/>
                  </a:moveTo>
                  <a:cubicBezTo>
                    <a:pt x="63" y="1"/>
                    <a:pt x="1" y="126"/>
                    <a:pt x="1" y="291"/>
                  </a:cubicBezTo>
                  <a:cubicBezTo>
                    <a:pt x="1" y="451"/>
                    <a:pt x="63" y="576"/>
                    <a:pt x="143" y="576"/>
                  </a:cubicBezTo>
                  <a:cubicBezTo>
                    <a:pt x="217" y="576"/>
                    <a:pt x="286" y="451"/>
                    <a:pt x="286" y="291"/>
                  </a:cubicBezTo>
                  <a:cubicBezTo>
                    <a:pt x="286" y="132"/>
                    <a:pt x="21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1"/>
            <p:cNvSpPr/>
            <p:nvPr/>
          </p:nvSpPr>
          <p:spPr>
            <a:xfrm rot="279355">
              <a:off x="1596977" y="1517475"/>
              <a:ext cx="28865" cy="58740"/>
            </a:xfrm>
            <a:custGeom>
              <a:avLst/>
              <a:gdLst/>
              <a:ahLst/>
              <a:cxnLst/>
              <a:rect l="l" t="t" r="r" b="b"/>
              <a:pathLst>
                <a:path w="286" h="582" extrusionOk="0">
                  <a:moveTo>
                    <a:pt x="143" y="1"/>
                  </a:moveTo>
                  <a:cubicBezTo>
                    <a:pt x="63" y="1"/>
                    <a:pt x="0" y="132"/>
                    <a:pt x="0" y="291"/>
                  </a:cubicBezTo>
                  <a:cubicBezTo>
                    <a:pt x="0" y="451"/>
                    <a:pt x="63" y="582"/>
                    <a:pt x="143" y="582"/>
                  </a:cubicBezTo>
                  <a:cubicBezTo>
                    <a:pt x="217" y="582"/>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1"/>
            <p:cNvSpPr/>
            <p:nvPr/>
          </p:nvSpPr>
          <p:spPr>
            <a:xfrm rot="279355">
              <a:off x="1611226" y="1342742"/>
              <a:ext cx="28865" cy="58235"/>
            </a:xfrm>
            <a:custGeom>
              <a:avLst/>
              <a:gdLst/>
              <a:ahLst/>
              <a:cxnLst/>
              <a:rect l="l" t="t" r="r" b="b"/>
              <a:pathLst>
                <a:path w="286" h="577" extrusionOk="0">
                  <a:moveTo>
                    <a:pt x="143" y="1"/>
                  </a:moveTo>
                  <a:cubicBezTo>
                    <a:pt x="63" y="1"/>
                    <a:pt x="0" y="126"/>
                    <a:pt x="0" y="291"/>
                  </a:cubicBezTo>
                  <a:cubicBezTo>
                    <a:pt x="0" y="451"/>
                    <a:pt x="63" y="576"/>
                    <a:pt x="143" y="576"/>
                  </a:cubicBezTo>
                  <a:cubicBezTo>
                    <a:pt x="217" y="576"/>
                    <a:pt x="285" y="451"/>
                    <a:pt x="285" y="291"/>
                  </a:cubicBezTo>
                  <a:cubicBezTo>
                    <a:pt x="285" y="132"/>
                    <a:pt x="217"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1"/>
            <p:cNvSpPr/>
            <p:nvPr/>
          </p:nvSpPr>
          <p:spPr>
            <a:xfrm rot="279355">
              <a:off x="1555425" y="1425868"/>
              <a:ext cx="28260" cy="58740"/>
            </a:xfrm>
            <a:custGeom>
              <a:avLst/>
              <a:gdLst/>
              <a:ahLst/>
              <a:cxnLst/>
              <a:rect l="l" t="t" r="r" b="b"/>
              <a:pathLst>
                <a:path w="280" h="582" extrusionOk="0">
                  <a:moveTo>
                    <a:pt x="143" y="0"/>
                  </a:moveTo>
                  <a:cubicBezTo>
                    <a:pt x="63" y="0"/>
                    <a:pt x="0" y="131"/>
                    <a:pt x="0" y="291"/>
                  </a:cubicBezTo>
                  <a:cubicBezTo>
                    <a:pt x="0" y="450"/>
                    <a:pt x="57" y="581"/>
                    <a:pt x="143" y="581"/>
                  </a:cubicBezTo>
                  <a:cubicBezTo>
                    <a:pt x="222" y="581"/>
                    <a:pt x="279" y="450"/>
                    <a:pt x="279" y="291"/>
                  </a:cubicBezTo>
                  <a:cubicBezTo>
                    <a:pt x="279" y="131"/>
                    <a:pt x="217"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rot="279355">
              <a:off x="1548290" y="1513486"/>
              <a:ext cx="28260" cy="58740"/>
            </a:xfrm>
            <a:custGeom>
              <a:avLst/>
              <a:gdLst/>
              <a:ahLst/>
              <a:cxnLst/>
              <a:rect l="l" t="t" r="r" b="b"/>
              <a:pathLst>
                <a:path w="280" h="582" extrusionOk="0">
                  <a:moveTo>
                    <a:pt x="143" y="1"/>
                  </a:moveTo>
                  <a:cubicBezTo>
                    <a:pt x="69" y="1"/>
                    <a:pt x="0" y="132"/>
                    <a:pt x="0" y="291"/>
                  </a:cubicBezTo>
                  <a:cubicBezTo>
                    <a:pt x="0" y="451"/>
                    <a:pt x="63" y="582"/>
                    <a:pt x="143" y="582"/>
                  </a:cubicBezTo>
                  <a:cubicBezTo>
                    <a:pt x="222" y="582"/>
                    <a:pt x="279" y="451"/>
                    <a:pt x="279" y="291"/>
                  </a:cubicBezTo>
                  <a:cubicBezTo>
                    <a:pt x="279"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rot="279355">
              <a:off x="1353438" y="1497599"/>
              <a:ext cx="27755" cy="58740"/>
            </a:xfrm>
            <a:custGeom>
              <a:avLst/>
              <a:gdLst/>
              <a:ahLst/>
              <a:cxnLst/>
              <a:rect l="l" t="t" r="r" b="b"/>
              <a:pathLst>
                <a:path w="275" h="582" extrusionOk="0">
                  <a:moveTo>
                    <a:pt x="138" y="1"/>
                  </a:moveTo>
                  <a:cubicBezTo>
                    <a:pt x="64" y="1"/>
                    <a:pt x="1" y="132"/>
                    <a:pt x="1" y="291"/>
                  </a:cubicBezTo>
                  <a:cubicBezTo>
                    <a:pt x="1" y="451"/>
                    <a:pt x="64" y="582"/>
                    <a:pt x="138" y="582"/>
                  </a:cubicBezTo>
                  <a:cubicBezTo>
                    <a:pt x="212" y="582"/>
                    <a:pt x="274" y="451"/>
                    <a:pt x="274" y="291"/>
                  </a:cubicBezTo>
                  <a:cubicBezTo>
                    <a:pt x="274" y="132"/>
                    <a:pt x="212"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rot="279355">
              <a:off x="1311883" y="1406061"/>
              <a:ext cx="28865" cy="58740"/>
            </a:xfrm>
            <a:custGeom>
              <a:avLst/>
              <a:gdLst/>
              <a:ahLst/>
              <a:cxnLst/>
              <a:rect l="l" t="t" r="r" b="b"/>
              <a:pathLst>
                <a:path w="286" h="582" extrusionOk="0">
                  <a:moveTo>
                    <a:pt x="143" y="0"/>
                  </a:moveTo>
                  <a:cubicBezTo>
                    <a:pt x="63" y="0"/>
                    <a:pt x="1" y="131"/>
                    <a:pt x="1" y="291"/>
                  </a:cubicBezTo>
                  <a:cubicBezTo>
                    <a:pt x="1" y="450"/>
                    <a:pt x="63" y="581"/>
                    <a:pt x="143" y="581"/>
                  </a:cubicBezTo>
                  <a:cubicBezTo>
                    <a:pt x="217" y="581"/>
                    <a:pt x="286" y="450"/>
                    <a:pt x="286" y="291"/>
                  </a:cubicBezTo>
                  <a:cubicBezTo>
                    <a:pt x="286" y="131"/>
                    <a:pt x="21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rot="279355">
              <a:off x="1367182" y="1322866"/>
              <a:ext cx="28764" cy="58235"/>
            </a:xfrm>
            <a:custGeom>
              <a:avLst/>
              <a:gdLst/>
              <a:ahLst/>
              <a:cxnLst/>
              <a:rect l="l" t="t" r="r" b="b"/>
              <a:pathLst>
                <a:path w="285" h="577" extrusionOk="0">
                  <a:moveTo>
                    <a:pt x="143" y="1"/>
                  </a:moveTo>
                  <a:cubicBezTo>
                    <a:pt x="69" y="1"/>
                    <a:pt x="0" y="126"/>
                    <a:pt x="0" y="291"/>
                  </a:cubicBezTo>
                  <a:cubicBezTo>
                    <a:pt x="0" y="451"/>
                    <a:pt x="63" y="576"/>
                    <a:pt x="143" y="576"/>
                  </a:cubicBezTo>
                  <a:cubicBezTo>
                    <a:pt x="222" y="576"/>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rot="279355">
              <a:off x="1304749" y="1493655"/>
              <a:ext cx="28260" cy="58740"/>
            </a:xfrm>
            <a:custGeom>
              <a:avLst/>
              <a:gdLst/>
              <a:ahLst/>
              <a:cxnLst/>
              <a:rect l="l" t="t" r="r" b="b"/>
              <a:pathLst>
                <a:path w="280" h="582" extrusionOk="0">
                  <a:moveTo>
                    <a:pt x="138" y="1"/>
                  </a:moveTo>
                  <a:cubicBezTo>
                    <a:pt x="58" y="1"/>
                    <a:pt x="1" y="132"/>
                    <a:pt x="1" y="291"/>
                  </a:cubicBezTo>
                  <a:cubicBezTo>
                    <a:pt x="1" y="451"/>
                    <a:pt x="58" y="582"/>
                    <a:pt x="138" y="582"/>
                  </a:cubicBezTo>
                  <a:cubicBezTo>
                    <a:pt x="212" y="582"/>
                    <a:pt x="280" y="451"/>
                    <a:pt x="280" y="291"/>
                  </a:cubicBezTo>
                  <a:cubicBezTo>
                    <a:pt x="280" y="132"/>
                    <a:pt x="217" y="1"/>
                    <a:pt x="1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rot="279355">
              <a:off x="1402225" y="1501613"/>
              <a:ext cx="28764" cy="58740"/>
            </a:xfrm>
            <a:custGeom>
              <a:avLst/>
              <a:gdLst/>
              <a:ahLst/>
              <a:cxnLst/>
              <a:rect l="l" t="t" r="r" b="b"/>
              <a:pathLst>
                <a:path w="285" h="582" extrusionOk="0">
                  <a:moveTo>
                    <a:pt x="142" y="1"/>
                  </a:moveTo>
                  <a:cubicBezTo>
                    <a:pt x="63" y="1"/>
                    <a:pt x="0" y="132"/>
                    <a:pt x="0" y="291"/>
                  </a:cubicBezTo>
                  <a:cubicBezTo>
                    <a:pt x="0" y="451"/>
                    <a:pt x="63" y="582"/>
                    <a:pt x="142" y="582"/>
                  </a:cubicBezTo>
                  <a:cubicBezTo>
                    <a:pt x="222" y="582"/>
                    <a:pt x="285" y="451"/>
                    <a:pt x="285" y="291"/>
                  </a:cubicBezTo>
                  <a:cubicBezTo>
                    <a:pt x="285" y="132"/>
                    <a:pt x="222"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rot="279355">
              <a:off x="1408756" y="1413949"/>
              <a:ext cx="28865" cy="58740"/>
            </a:xfrm>
            <a:custGeom>
              <a:avLst/>
              <a:gdLst/>
              <a:ahLst/>
              <a:cxnLst/>
              <a:rect l="l" t="t" r="r" b="b"/>
              <a:pathLst>
                <a:path w="286" h="582" extrusionOk="0">
                  <a:moveTo>
                    <a:pt x="143" y="0"/>
                  </a:moveTo>
                  <a:cubicBezTo>
                    <a:pt x="69" y="0"/>
                    <a:pt x="0" y="131"/>
                    <a:pt x="0" y="291"/>
                  </a:cubicBezTo>
                  <a:cubicBezTo>
                    <a:pt x="0" y="450"/>
                    <a:pt x="63" y="581"/>
                    <a:pt x="143" y="581"/>
                  </a:cubicBezTo>
                  <a:cubicBezTo>
                    <a:pt x="222" y="581"/>
                    <a:pt x="285" y="450"/>
                    <a:pt x="285" y="291"/>
                  </a:cubicBezTo>
                  <a:cubicBezTo>
                    <a:pt x="285" y="131"/>
                    <a:pt x="22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rot="279355">
              <a:off x="1464558" y="1330799"/>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3" y="576"/>
                    <a:pt x="285" y="451"/>
                    <a:pt x="285" y="291"/>
                  </a:cubicBezTo>
                  <a:cubicBezTo>
                    <a:pt x="285" y="132"/>
                    <a:pt x="223"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rot="279355">
              <a:off x="1415870" y="1326834"/>
              <a:ext cx="28865" cy="58235"/>
            </a:xfrm>
            <a:custGeom>
              <a:avLst/>
              <a:gdLst/>
              <a:ahLst/>
              <a:cxnLst/>
              <a:rect l="l" t="t" r="r" b="b"/>
              <a:pathLst>
                <a:path w="286" h="577" extrusionOk="0">
                  <a:moveTo>
                    <a:pt x="143" y="1"/>
                  </a:moveTo>
                  <a:cubicBezTo>
                    <a:pt x="69" y="1"/>
                    <a:pt x="0" y="126"/>
                    <a:pt x="0" y="291"/>
                  </a:cubicBezTo>
                  <a:cubicBezTo>
                    <a:pt x="0" y="451"/>
                    <a:pt x="63" y="576"/>
                    <a:pt x="143" y="576"/>
                  </a:cubicBezTo>
                  <a:cubicBezTo>
                    <a:pt x="222" y="576"/>
                    <a:pt x="285" y="451"/>
                    <a:pt x="285" y="291"/>
                  </a:cubicBezTo>
                  <a:cubicBezTo>
                    <a:pt x="285" y="132"/>
                    <a:pt x="222" y="1"/>
                    <a:pt x="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rot="279355">
              <a:off x="1360068" y="1409980"/>
              <a:ext cx="28764" cy="58740"/>
            </a:xfrm>
            <a:custGeom>
              <a:avLst/>
              <a:gdLst/>
              <a:ahLst/>
              <a:cxnLst/>
              <a:rect l="l" t="t" r="r" b="b"/>
              <a:pathLst>
                <a:path w="285" h="582" extrusionOk="0">
                  <a:moveTo>
                    <a:pt x="143" y="0"/>
                  </a:moveTo>
                  <a:cubicBezTo>
                    <a:pt x="69" y="0"/>
                    <a:pt x="0" y="131"/>
                    <a:pt x="0" y="291"/>
                  </a:cubicBezTo>
                  <a:cubicBezTo>
                    <a:pt x="0" y="450"/>
                    <a:pt x="63" y="581"/>
                    <a:pt x="143" y="581"/>
                  </a:cubicBezTo>
                  <a:cubicBezTo>
                    <a:pt x="222" y="581"/>
                    <a:pt x="285" y="450"/>
                    <a:pt x="285" y="291"/>
                  </a:cubicBezTo>
                  <a:cubicBezTo>
                    <a:pt x="285" y="131"/>
                    <a:pt x="222"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6"/>
          <p:cNvGrpSpPr/>
          <p:nvPr/>
        </p:nvGrpSpPr>
        <p:grpSpPr>
          <a:xfrm flipH="1">
            <a:off x="872469" y="812161"/>
            <a:ext cx="3359291" cy="2338745"/>
            <a:chOff x="3039400" y="303600"/>
            <a:chExt cx="3137765" cy="1196656"/>
          </a:xfrm>
        </p:grpSpPr>
        <p:sp>
          <p:nvSpPr>
            <p:cNvPr id="1094" name="Google Shape;1094;p46"/>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095" name="Google Shape;1095;p46"/>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1096" name="Google Shape;1096;p46"/>
          <p:cNvSpPr/>
          <p:nvPr/>
        </p:nvSpPr>
        <p:spPr>
          <a:xfrm>
            <a:off x="4593738" y="631821"/>
            <a:ext cx="3906795" cy="3756918"/>
          </a:xfrm>
          <a:prstGeom prst="rect">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etoFont" panose="02000600000000000000" pitchFamily="2" charset="-120"/>
              <a:ea typeface="SetoFont" panose="02000600000000000000" pitchFamily="2" charset="-120"/>
              <a:cs typeface="SetoFont" panose="02000600000000000000" pitchFamily="2" charset="-120"/>
            </a:endParaRPr>
          </a:p>
        </p:txBody>
      </p:sp>
      <p:grpSp>
        <p:nvGrpSpPr>
          <p:cNvPr id="1098" name="Google Shape;1098;p46"/>
          <p:cNvGrpSpPr/>
          <p:nvPr/>
        </p:nvGrpSpPr>
        <p:grpSpPr>
          <a:xfrm>
            <a:off x="4592053" y="625787"/>
            <a:ext cx="3918677" cy="3762952"/>
            <a:chOff x="4595463" y="806418"/>
            <a:chExt cx="3657693" cy="3574478"/>
          </a:xfrm>
        </p:grpSpPr>
        <p:sp>
          <p:nvSpPr>
            <p:cNvPr id="1099" name="Google Shape;1099;p46"/>
            <p:cNvSpPr/>
            <p:nvPr/>
          </p:nvSpPr>
          <p:spPr>
            <a:xfrm>
              <a:off x="4595463" y="3689096"/>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00" name="Google Shape;1100;p46"/>
            <p:cNvSpPr/>
            <p:nvPr/>
          </p:nvSpPr>
          <p:spPr>
            <a:xfrm rot="10800000">
              <a:off x="7561356" y="806418"/>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1101" name="Google Shape;1101;p46"/>
          <p:cNvSpPr txBox="1">
            <a:spLocks noGrp="1"/>
          </p:cNvSpPr>
          <p:nvPr>
            <p:ph type="title"/>
          </p:nvPr>
        </p:nvSpPr>
        <p:spPr>
          <a:xfrm>
            <a:off x="1003850" y="909550"/>
            <a:ext cx="3165900" cy="17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5400" dirty="0">
                <a:solidFill>
                  <a:schemeClr val="dk2"/>
                </a:solidFill>
                <a:latin typeface="SetoFont" panose="02000600000000000000" pitchFamily="2" charset="-120"/>
                <a:ea typeface="SetoFont" panose="02000600000000000000" pitchFamily="2" charset="-120"/>
                <a:cs typeface="SetoFont" panose="02000600000000000000" pitchFamily="2" charset="-120"/>
              </a:rPr>
              <a:t>現金給付</a:t>
            </a:r>
            <a:endParaRPr sz="5400" dirty="0">
              <a:solidFill>
                <a:schemeClr val="dk2"/>
              </a:solidFill>
              <a:latin typeface="SetoFont" panose="02000600000000000000" pitchFamily="2" charset="-120"/>
              <a:ea typeface="SetoFont" panose="02000600000000000000" pitchFamily="2" charset="-120"/>
              <a:cs typeface="SetoFont" panose="02000600000000000000" pitchFamily="2" charset="-120"/>
            </a:endParaRPr>
          </a:p>
        </p:txBody>
      </p:sp>
      <p:sp>
        <p:nvSpPr>
          <p:cNvPr id="1102" name="Google Shape;1102;p46"/>
          <p:cNvSpPr txBox="1">
            <a:spLocks noGrp="1"/>
          </p:cNvSpPr>
          <p:nvPr>
            <p:ph type="subTitle" idx="1"/>
          </p:nvPr>
        </p:nvSpPr>
        <p:spPr>
          <a:xfrm>
            <a:off x="1003850" y="3257400"/>
            <a:ext cx="3165900" cy="107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3500" dirty="0">
                <a:latin typeface="SetoFont" panose="02000600000000000000" pitchFamily="2" charset="-120"/>
                <a:ea typeface="SetoFont" panose="02000600000000000000" pitchFamily="2" charset="-120"/>
                <a:cs typeface="SetoFont" panose="02000600000000000000" pitchFamily="2" charset="-120"/>
              </a:rPr>
              <a:t>交易次數</a:t>
            </a:r>
            <a:r>
              <a:rPr lang="en-US" altLang="zh-TW" sz="3500" dirty="0">
                <a:latin typeface="SetoFont" panose="02000600000000000000" pitchFamily="2" charset="-120"/>
                <a:ea typeface="SetoFont" panose="02000600000000000000" pitchFamily="2" charset="-120"/>
                <a:cs typeface="SetoFont" panose="02000600000000000000" pitchFamily="2" charset="-120"/>
              </a:rPr>
              <a:t>=2N</a:t>
            </a:r>
            <a:endParaRPr sz="3500" dirty="0">
              <a:latin typeface="SetoFont" panose="02000600000000000000" pitchFamily="2" charset="-120"/>
              <a:ea typeface="SetoFont" panose="02000600000000000000" pitchFamily="2" charset="-120"/>
              <a:cs typeface="SetoFont" panose="02000600000000000000" pitchFamily="2" charset="-120"/>
            </a:endParaRPr>
          </a:p>
        </p:txBody>
      </p:sp>
      <p:grpSp>
        <p:nvGrpSpPr>
          <p:cNvPr id="1103" name="Google Shape;1103;p46"/>
          <p:cNvGrpSpPr/>
          <p:nvPr/>
        </p:nvGrpSpPr>
        <p:grpSpPr>
          <a:xfrm rot="593823">
            <a:off x="1864185" y="601695"/>
            <a:ext cx="1478128" cy="307199"/>
            <a:chOff x="1631479" y="4300050"/>
            <a:chExt cx="5880981" cy="307209"/>
          </a:xfrm>
        </p:grpSpPr>
        <p:sp>
          <p:nvSpPr>
            <p:cNvPr id="1104" name="Google Shape;1104;p46"/>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05" name="Google Shape;1105;p46"/>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06" name="Google Shape;1106;p46"/>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07" name="Google Shape;1107;p46"/>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08" name="Google Shape;1108;p46"/>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09" name="Google Shape;1109;p46"/>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sp>
          <p:nvSpPr>
            <p:cNvPr id="1110" name="Google Shape;1110;p46"/>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etoFont" panose="02000600000000000000" pitchFamily="2" charset="-120"/>
                <a:ea typeface="SetoFont" panose="02000600000000000000" pitchFamily="2" charset="-120"/>
                <a:cs typeface="SetoFont" panose="02000600000000000000" pitchFamily="2" charset="-120"/>
              </a:endParaRPr>
            </a:p>
          </p:txBody>
        </p:sp>
      </p:grpSp>
      <p:sp>
        <p:nvSpPr>
          <p:cNvPr id="2" name="橢圓 1">
            <a:extLst>
              <a:ext uri="{FF2B5EF4-FFF2-40B4-BE49-F238E27FC236}">
                <a16:creationId xmlns:a16="http://schemas.microsoft.com/office/drawing/2014/main" id="{F6927D9F-6241-4C4C-B511-91E7CA982A62}"/>
              </a:ext>
            </a:extLst>
          </p:cNvPr>
          <p:cNvSpPr/>
          <p:nvPr/>
        </p:nvSpPr>
        <p:spPr>
          <a:xfrm>
            <a:off x="6125890" y="657062"/>
            <a:ext cx="1300510" cy="11872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SetoFont" panose="02000600000000000000" pitchFamily="2" charset="-120"/>
              <a:ea typeface="SetoFont" panose="02000600000000000000" pitchFamily="2" charset="-120"/>
              <a:cs typeface="SetoFont" panose="02000600000000000000" pitchFamily="2" charset="-120"/>
            </a:endParaRPr>
          </a:p>
        </p:txBody>
      </p:sp>
      <p:sp>
        <p:nvSpPr>
          <p:cNvPr id="21" name="橢圓 20">
            <a:extLst>
              <a:ext uri="{FF2B5EF4-FFF2-40B4-BE49-F238E27FC236}">
                <a16:creationId xmlns:a16="http://schemas.microsoft.com/office/drawing/2014/main" id="{6DD9F2B8-D152-4B6C-84EE-77F57ABFDE9B}"/>
              </a:ext>
            </a:extLst>
          </p:cNvPr>
          <p:cNvSpPr/>
          <p:nvPr/>
        </p:nvSpPr>
        <p:spPr>
          <a:xfrm>
            <a:off x="7052441" y="2542550"/>
            <a:ext cx="1376294" cy="15620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22" name="橢圓 21">
            <a:extLst>
              <a:ext uri="{FF2B5EF4-FFF2-40B4-BE49-F238E27FC236}">
                <a16:creationId xmlns:a16="http://schemas.microsoft.com/office/drawing/2014/main" id="{F19E0E95-AD09-4F97-B2B2-2708D072EDF9}"/>
              </a:ext>
            </a:extLst>
          </p:cNvPr>
          <p:cNvSpPr/>
          <p:nvPr/>
        </p:nvSpPr>
        <p:spPr>
          <a:xfrm>
            <a:off x="4706579" y="2669993"/>
            <a:ext cx="1296129" cy="1402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SetoFont" panose="02000600000000000000" pitchFamily="2" charset="-120"/>
              <a:ea typeface="SetoFont" panose="02000600000000000000" pitchFamily="2" charset="-120"/>
              <a:cs typeface="SetoFont" panose="02000600000000000000" pitchFamily="2" charset="-120"/>
            </a:endParaRPr>
          </a:p>
        </p:txBody>
      </p:sp>
      <p:sp>
        <p:nvSpPr>
          <p:cNvPr id="23" name="Google Shape;1102;p46">
            <a:extLst>
              <a:ext uri="{FF2B5EF4-FFF2-40B4-BE49-F238E27FC236}">
                <a16:creationId xmlns:a16="http://schemas.microsoft.com/office/drawing/2014/main" id="{5EE89923-B2EC-44BB-BE43-49D88FCFD827}"/>
              </a:ext>
            </a:extLst>
          </p:cNvPr>
          <p:cNvSpPr txBox="1">
            <a:spLocks/>
          </p:cNvSpPr>
          <p:nvPr/>
        </p:nvSpPr>
        <p:spPr>
          <a:xfrm>
            <a:off x="7022000" y="3188900"/>
            <a:ext cx="1416829" cy="3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健康服務提供者</a:t>
            </a:r>
            <a:r>
              <a:rPr lang="en-US" altLang="zh-TW" sz="2800" dirty="0">
                <a:latin typeface="SetoFont" panose="02000600000000000000" pitchFamily="2" charset="-120"/>
                <a:ea typeface="SetoFont" panose="02000600000000000000" pitchFamily="2" charset="-120"/>
                <a:cs typeface="SetoFont" panose="02000600000000000000" pitchFamily="2" charset="-120"/>
              </a:rPr>
              <a:t>(n)</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24" name="Google Shape;1102;p46">
            <a:extLst>
              <a:ext uri="{FF2B5EF4-FFF2-40B4-BE49-F238E27FC236}">
                <a16:creationId xmlns:a16="http://schemas.microsoft.com/office/drawing/2014/main" id="{28265B2F-8832-4FBF-BA90-AB7223331408}"/>
              </a:ext>
            </a:extLst>
          </p:cNvPr>
          <p:cNvSpPr txBox="1">
            <a:spLocks/>
          </p:cNvSpPr>
          <p:nvPr/>
        </p:nvSpPr>
        <p:spPr>
          <a:xfrm>
            <a:off x="6103499" y="1038910"/>
            <a:ext cx="1416829" cy="3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保險人</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25" name="Google Shape;1102;p46">
            <a:extLst>
              <a:ext uri="{FF2B5EF4-FFF2-40B4-BE49-F238E27FC236}">
                <a16:creationId xmlns:a16="http://schemas.microsoft.com/office/drawing/2014/main" id="{D96C42A2-FC66-47A6-852D-1DD42E2ED5CE}"/>
              </a:ext>
            </a:extLst>
          </p:cNvPr>
          <p:cNvSpPr txBox="1">
            <a:spLocks/>
          </p:cNvSpPr>
          <p:nvPr/>
        </p:nvSpPr>
        <p:spPr>
          <a:xfrm>
            <a:off x="4608461" y="3218804"/>
            <a:ext cx="1470923" cy="3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保險對象</a:t>
            </a:r>
            <a:r>
              <a:rPr lang="en-US" altLang="zh-TW" sz="2800" dirty="0">
                <a:latin typeface="SetoFont" panose="02000600000000000000" pitchFamily="2" charset="-120"/>
                <a:ea typeface="SetoFont" panose="02000600000000000000" pitchFamily="2" charset="-120"/>
                <a:cs typeface="SetoFont" panose="02000600000000000000" pitchFamily="2" charset="-120"/>
              </a:rPr>
              <a:t>(N)</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cxnSp>
        <p:nvCxnSpPr>
          <p:cNvPr id="4" name="直線單箭頭接點 3">
            <a:extLst>
              <a:ext uri="{FF2B5EF4-FFF2-40B4-BE49-F238E27FC236}">
                <a16:creationId xmlns:a16="http://schemas.microsoft.com/office/drawing/2014/main" id="{4F84C089-89D4-4091-A27C-D09F9298AA06}"/>
              </a:ext>
            </a:extLst>
          </p:cNvPr>
          <p:cNvCxnSpPr>
            <a:cxnSpLocks/>
          </p:cNvCxnSpPr>
          <p:nvPr/>
        </p:nvCxnSpPr>
        <p:spPr>
          <a:xfrm flipH="1">
            <a:off x="5156970" y="1431616"/>
            <a:ext cx="606941" cy="10478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直線單箭頭接點 29">
            <a:extLst>
              <a:ext uri="{FF2B5EF4-FFF2-40B4-BE49-F238E27FC236}">
                <a16:creationId xmlns:a16="http://schemas.microsoft.com/office/drawing/2014/main" id="{9A0B887D-7936-4312-A9DD-9DD2936E54B6}"/>
              </a:ext>
            </a:extLst>
          </p:cNvPr>
          <p:cNvCxnSpPr>
            <a:cxnSpLocks/>
          </p:cNvCxnSpPr>
          <p:nvPr/>
        </p:nvCxnSpPr>
        <p:spPr>
          <a:xfrm>
            <a:off x="5915788" y="3831457"/>
            <a:ext cx="1143363" cy="11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直線單箭頭接點 31">
            <a:extLst>
              <a:ext uri="{FF2B5EF4-FFF2-40B4-BE49-F238E27FC236}">
                <a16:creationId xmlns:a16="http://schemas.microsoft.com/office/drawing/2014/main" id="{EDA722C8-219A-4A22-86A1-43B9F481C008}"/>
              </a:ext>
            </a:extLst>
          </p:cNvPr>
          <p:cNvCxnSpPr>
            <a:cxnSpLocks/>
          </p:cNvCxnSpPr>
          <p:nvPr/>
        </p:nvCxnSpPr>
        <p:spPr>
          <a:xfrm flipV="1">
            <a:off x="5416295" y="1505461"/>
            <a:ext cx="627719" cy="106913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直線單箭頭接點 34">
            <a:extLst>
              <a:ext uri="{FF2B5EF4-FFF2-40B4-BE49-F238E27FC236}">
                <a16:creationId xmlns:a16="http://schemas.microsoft.com/office/drawing/2014/main" id="{42BC4FD4-9FC1-42A5-8810-DF340AB96D02}"/>
              </a:ext>
            </a:extLst>
          </p:cNvPr>
          <p:cNvCxnSpPr>
            <a:cxnSpLocks/>
          </p:cNvCxnSpPr>
          <p:nvPr/>
        </p:nvCxnSpPr>
        <p:spPr>
          <a:xfrm flipH="1">
            <a:off x="5914207" y="3693233"/>
            <a:ext cx="117012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Google Shape;1102;p46">
            <a:extLst>
              <a:ext uri="{FF2B5EF4-FFF2-40B4-BE49-F238E27FC236}">
                <a16:creationId xmlns:a16="http://schemas.microsoft.com/office/drawing/2014/main" id="{0DC95146-BE12-4C33-9BF1-AF050630BBA8}"/>
              </a:ext>
            </a:extLst>
          </p:cNvPr>
          <p:cNvSpPr txBox="1">
            <a:spLocks/>
          </p:cNvSpPr>
          <p:nvPr/>
        </p:nvSpPr>
        <p:spPr>
          <a:xfrm rot="18111004">
            <a:off x="4191943" y="1205929"/>
            <a:ext cx="218386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現金理賠</a:t>
            </a:r>
            <a:r>
              <a:rPr lang="en-US" altLang="zh-TW" sz="2800" dirty="0">
                <a:latin typeface="SetoFont" panose="02000600000000000000" pitchFamily="2" charset="-120"/>
                <a:ea typeface="SetoFont" panose="02000600000000000000" pitchFamily="2" charset="-120"/>
                <a:cs typeface="SetoFont" panose="02000600000000000000" pitchFamily="2" charset="-120"/>
              </a:rPr>
              <a:t>(N)</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38" name="Google Shape;1102;p46">
            <a:extLst>
              <a:ext uri="{FF2B5EF4-FFF2-40B4-BE49-F238E27FC236}">
                <a16:creationId xmlns:a16="http://schemas.microsoft.com/office/drawing/2014/main" id="{870A8092-4992-4D95-B057-96B128E6D38B}"/>
              </a:ext>
            </a:extLst>
          </p:cNvPr>
          <p:cNvSpPr txBox="1">
            <a:spLocks/>
          </p:cNvSpPr>
          <p:nvPr/>
        </p:nvSpPr>
        <p:spPr>
          <a:xfrm rot="18242840">
            <a:off x="4949349" y="1981354"/>
            <a:ext cx="2121439"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保費</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39" name="Google Shape;1102;p46">
            <a:extLst>
              <a:ext uri="{FF2B5EF4-FFF2-40B4-BE49-F238E27FC236}">
                <a16:creationId xmlns:a16="http://schemas.microsoft.com/office/drawing/2014/main" id="{839279E2-7708-4497-9FDD-04C995F040D3}"/>
              </a:ext>
            </a:extLst>
          </p:cNvPr>
          <p:cNvSpPr txBox="1">
            <a:spLocks/>
          </p:cNvSpPr>
          <p:nvPr/>
        </p:nvSpPr>
        <p:spPr>
          <a:xfrm>
            <a:off x="5410640" y="3109959"/>
            <a:ext cx="218386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服務</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40" name="Google Shape;1102;p46">
            <a:extLst>
              <a:ext uri="{FF2B5EF4-FFF2-40B4-BE49-F238E27FC236}">
                <a16:creationId xmlns:a16="http://schemas.microsoft.com/office/drawing/2014/main" id="{0B781E0C-77CE-4F62-880B-8E064D0CA3D6}"/>
              </a:ext>
            </a:extLst>
          </p:cNvPr>
          <p:cNvSpPr txBox="1">
            <a:spLocks/>
          </p:cNvSpPr>
          <p:nvPr/>
        </p:nvSpPr>
        <p:spPr>
          <a:xfrm>
            <a:off x="5481739" y="3819491"/>
            <a:ext cx="218386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付費</a:t>
            </a:r>
            <a:r>
              <a:rPr lang="en-US" altLang="zh-TW" sz="2800" dirty="0">
                <a:latin typeface="SetoFont" panose="02000600000000000000" pitchFamily="2" charset="-120"/>
                <a:ea typeface="SetoFont" panose="02000600000000000000" pitchFamily="2" charset="-120"/>
                <a:cs typeface="SetoFont" panose="02000600000000000000" pitchFamily="2" charset="-120"/>
              </a:rPr>
              <a:t>(N)</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grpSp>
        <p:nvGrpSpPr>
          <p:cNvPr id="1093" name="Google Shape;1093;p46"/>
          <p:cNvGrpSpPr/>
          <p:nvPr/>
        </p:nvGrpSpPr>
        <p:grpSpPr>
          <a:xfrm flipH="1">
            <a:off x="872469" y="812161"/>
            <a:ext cx="3359291" cy="2338745"/>
            <a:chOff x="3039400" y="303600"/>
            <a:chExt cx="3137765" cy="1196656"/>
          </a:xfrm>
        </p:grpSpPr>
        <p:sp>
          <p:nvSpPr>
            <p:cNvPr id="1094" name="Google Shape;1094;p46"/>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095" name="Google Shape;1095;p46"/>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grpSp>
      <p:sp>
        <p:nvSpPr>
          <p:cNvPr id="1096" name="Google Shape;1096;p46"/>
          <p:cNvSpPr/>
          <p:nvPr/>
        </p:nvSpPr>
        <p:spPr>
          <a:xfrm>
            <a:off x="4572001" y="668646"/>
            <a:ext cx="3801532" cy="3643117"/>
          </a:xfrm>
          <a:prstGeom prst="rect">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dirty="0">
              <a:solidFill>
                <a:schemeClr val="accent3">
                  <a:lumMod val="60000"/>
                  <a:lumOff val="40000"/>
                </a:schemeClr>
              </a:solidFill>
              <a:latin typeface="SetoFont" panose="02000600000000000000" pitchFamily="2" charset="-120"/>
              <a:ea typeface="SetoFont" panose="02000600000000000000" pitchFamily="2" charset="-120"/>
              <a:cs typeface="SetoFont" panose="02000600000000000000" pitchFamily="2" charset="-120"/>
            </a:endParaRPr>
          </a:p>
        </p:txBody>
      </p:sp>
      <p:grpSp>
        <p:nvGrpSpPr>
          <p:cNvPr id="1098" name="Google Shape;1098;p46"/>
          <p:cNvGrpSpPr/>
          <p:nvPr/>
        </p:nvGrpSpPr>
        <p:grpSpPr>
          <a:xfrm>
            <a:off x="4592441" y="667281"/>
            <a:ext cx="3774164" cy="3632605"/>
            <a:chOff x="4592441" y="667281"/>
            <a:chExt cx="3774164" cy="3632605"/>
          </a:xfrm>
        </p:grpSpPr>
        <p:sp>
          <p:nvSpPr>
            <p:cNvPr id="1099" name="Google Shape;1099;p46"/>
            <p:cNvSpPr/>
            <p:nvPr/>
          </p:nvSpPr>
          <p:spPr>
            <a:xfrm>
              <a:off x="4592441" y="3608086"/>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00" name="Google Shape;1100;p46"/>
            <p:cNvSpPr/>
            <p:nvPr/>
          </p:nvSpPr>
          <p:spPr>
            <a:xfrm rot="10800000">
              <a:off x="7674805" y="667281"/>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800" dirty="0">
                <a:latin typeface="SetoFont" panose="02000600000000000000" pitchFamily="2" charset="-120"/>
                <a:ea typeface="SetoFont" panose="02000600000000000000" pitchFamily="2" charset="-120"/>
                <a:cs typeface="SetoFont" panose="02000600000000000000" pitchFamily="2" charset="-120"/>
              </a:endParaRPr>
            </a:p>
          </p:txBody>
        </p:sp>
      </p:grpSp>
      <p:sp>
        <p:nvSpPr>
          <p:cNvPr id="1101" name="Google Shape;1101;p46"/>
          <p:cNvSpPr txBox="1">
            <a:spLocks noGrp="1"/>
          </p:cNvSpPr>
          <p:nvPr>
            <p:ph type="title"/>
          </p:nvPr>
        </p:nvSpPr>
        <p:spPr>
          <a:xfrm>
            <a:off x="1003850" y="909550"/>
            <a:ext cx="3165900" cy="179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5000" dirty="0">
                <a:solidFill>
                  <a:schemeClr val="dk2"/>
                </a:solidFill>
                <a:latin typeface="SetoFont" panose="02000600000000000000" pitchFamily="2" charset="-120"/>
                <a:ea typeface="SetoFont" panose="02000600000000000000" pitchFamily="2" charset="-120"/>
                <a:cs typeface="SetoFont" panose="02000600000000000000" pitchFamily="2" charset="-120"/>
              </a:rPr>
              <a:t>實物給付</a:t>
            </a:r>
            <a:endParaRPr sz="5000" dirty="0">
              <a:solidFill>
                <a:schemeClr val="dk2"/>
              </a:solidFill>
              <a:latin typeface="SetoFont" panose="02000600000000000000" pitchFamily="2" charset="-120"/>
              <a:ea typeface="SetoFont" panose="02000600000000000000" pitchFamily="2" charset="-120"/>
              <a:cs typeface="SetoFont" panose="02000600000000000000" pitchFamily="2" charset="-120"/>
            </a:endParaRPr>
          </a:p>
        </p:txBody>
      </p:sp>
      <p:sp>
        <p:nvSpPr>
          <p:cNvPr id="1102" name="Google Shape;1102;p46"/>
          <p:cNvSpPr txBox="1">
            <a:spLocks noGrp="1"/>
          </p:cNvSpPr>
          <p:nvPr>
            <p:ph type="subTitle" idx="1"/>
          </p:nvPr>
        </p:nvSpPr>
        <p:spPr>
          <a:xfrm>
            <a:off x="1003850" y="3257400"/>
            <a:ext cx="3165900" cy="107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sz="3500" dirty="0">
                <a:latin typeface="SetoFont" panose="02000600000000000000" pitchFamily="2" charset="-120"/>
                <a:ea typeface="SetoFont" panose="02000600000000000000" pitchFamily="2" charset="-120"/>
                <a:cs typeface="SetoFont" panose="02000600000000000000" pitchFamily="2" charset="-120"/>
              </a:rPr>
              <a:t>交易次數</a:t>
            </a:r>
            <a:r>
              <a:rPr lang="en-US" altLang="zh-TW" sz="3500" dirty="0">
                <a:latin typeface="SetoFont" panose="02000600000000000000" pitchFamily="2" charset="-120"/>
                <a:ea typeface="SetoFont" panose="02000600000000000000" pitchFamily="2" charset="-120"/>
                <a:cs typeface="SetoFont" panose="02000600000000000000" pitchFamily="2" charset="-120"/>
              </a:rPr>
              <a:t>=</a:t>
            </a:r>
            <a:r>
              <a:rPr lang="en-US" altLang="zh-TW" sz="3500" dirty="0" err="1">
                <a:latin typeface="SetoFont" panose="02000600000000000000" pitchFamily="2" charset="-120"/>
                <a:ea typeface="SetoFont" panose="02000600000000000000" pitchFamily="2" charset="-120"/>
                <a:cs typeface="SetoFont" panose="02000600000000000000" pitchFamily="2" charset="-120"/>
              </a:rPr>
              <a:t>N+n</a:t>
            </a:r>
            <a:endParaRPr sz="3500" dirty="0">
              <a:latin typeface="SetoFont" panose="02000600000000000000" pitchFamily="2" charset="-120"/>
              <a:ea typeface="SetoFont" panose="02000600000000000000" pitchFamily="2" charset="-120"/>
              <a:cs typeface="SetoFont" panose="02000600000000000000" pitchFamily="2" charset="-120"/>
            </a:endParaRPr>
          </a:p>
        </p:txBody>
      </p:sp>
      <p:grpSp>
        <p:nvGrpSpPr>
          <p:cNvPr id="1103" name="Google Shape;1103;p46"/>
          <p:cNvGrpSpPr/>
          <p:nvPr/>
        </p:nvGrpSpPr>
        <p:grpSpPr>
          <a:xfrm rot="593823">
            <a:off x="1864185" y="601695"/>
            <a:ext cx="1478128" cy="307199"/>
            <a:chOff x="1631479" y="4300050"/>
            <a:chExt cx="5880981" cy="307209"/>
          </a:xfrm>
        </p:grpSpPr>
        <p:sp>
          <p:nvSpPr>
            <p:cNvPr id="1104" name="Google Shape;1104;p46"/>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05" name="Google Shape;1105;p46"/>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06" name="Google Shape;1106;p46"/>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07" name="Google Shape;1107;p46"/>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08" name="Google Shape;1108;p46"/>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09" name="Google Shape;1109;p46"/>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sp>
          <p:nvSpPr>
            <p:cNvPr id="1110" name="Google Shape;1110;p46"/>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SetoFont" panose="02000600000000000000" pitchFamily="2" charset="-120"/>
                <a:ea typeface="SetoFont" panose="02000600000000000000" pitchFamily="2" charset="-120"/>
                <a:cs typeface="SetoFont" panose="02000600000000000000" pitchFamily="2" charset="-120"/>
              </a:endParaRPr>
            </a:p>
          </p:txBody>
        </p:sp>
      </p:grpSp>
      <p:sp>
        <p:nvSpPr>
          <p:cNvPr id="2" name="橢圓 1">
            <a:extLst>
              <a:ext uri="{FF2B5EF4-FFF2-40B4-BE49-F238E27FC236}">
                <a16:creationId xmlns:a16="http://schemas.microsoft.com/office/drawing/2014/main" id="{F6927D9F-6241-4C4C-B511-91E7CA982A62}"/>
              </a:ext>
            </a:extLst>
          </p:cNvPr>
          <p:cNvSpPr/>
          <p:nvPr/>
        </p:nvSpPr>
        <p:spPr>
          <a:xfrm>
            <a:off x="5801348" y="793911"/>
            <a:ext cx="1236638" cy="1183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SetoFont" panose="02000600000000000000" pitchFamily="2" charset="-120"/>
              <a:ea typeface="SetoFont" panose="02000600000000000000" pitchFamily="2" charset="-120"/>
              <a:cs typeface="SetoFont" panose="02000600000000000000" pitchFamily="2" charset="-120"/>
            </a:endParaRPr>
          </a:p>
        </p:txBody>
      </p:sp>
      <p:sp>
        <p:nvSpPr>
          <p:cNvPr id="21" name="橢圓 20">
            <a:extLst>
              <a:ext uri="{FF2B5EF4-FFF2-40B4-BE49-F238E27FC236}">
                <a16:creationId xmlns:a16="http://schemas.microsoft.com/office/drawing/2014/main" id="{6DD9F2B8-D152-4B6C-84EE-77F57ABFDE9B}"/>
              </a:ext>
            </a:extLst>
          </p:cNvPr>
          <p:cNvSpPr/>
          <p:nvPr/>
        </p:nvSpPr>
        <p:spPr>
          <a:xfrm>
            <a:off x="7009257" y="2703250"/>
            <a:ext cx="1384716" cy="1394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SetoFont" panose="02000600000000000000" pitchFamily="2" charset="-120"/>
              <a:ea typeface="SetoFont" panose="02000600000000000000" pitchFamily="2" charset="-120"/>
              <a:cs typeface="SetoFont" panose="02000600000000000000" pitchFamily="2" charset="-120"/>
            </a:endParaRPr>
          </a:p>
        </p:txBody>
      </p:sp>
      <p:sp>
        <p:nvSpPr>
          <p:cNvPr id="22" name="橢圓 21">
            <a:extLst>
              <a:ext uri="{FF2B5EF4-FFF2-40B4-BE49-F238E27FC236}">
                <a16:creationId xmlns:a16="http://schemas.microsoft.com/office/drawing/2014/main" id="{F19E0E95-AD09-4F97-B2B2-2708D072EDF9}"/>
              </a:ext>
            </a:extLst>
          </p:cNvPr>
          <p:cNvSpPr/>
          <p:nvPr/>
        </p:nvSpPr>
        <p:spPr>
          <a:xfrm>
            <a:off x="4669211" y="2658580"/>
            <a:ext cx="1313075" cy="1256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23" name="Google Shape;1102;p46">
            <a:extLst>
              <a:ext uri="{FF2B5EF4-FFF2-40B4-BE49-F238E27FC236}">
                <a16:creationId xmlns:a16="http://schemas.microsoft.com/office/drawing/2014/main" id="{5EE89923-B2EC-44BB-BE43-49D88FCFD827}"/>
              </a:ext>
            </a:extLst>
          </p:cNvPr>
          <p:cNvSpPr txBox="1">
            <a:spLocks/>
          </p:cNvSpPr>
          <p:nvPr/>
        </p:nvSpPr>
        <p:spPr>
          <a:xfrm>
            <a:off x="7080501" y="3217613"/>
            <a:ext cx="1235046" cy="3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400" dirty="0">
                <a:latin typeface="SetoFont" panose="02000600000000000000" pitchFamily="2" charset="-120"/>
                <a:ea typeface="SetoFont" panose="02000600000000000000" pitchFamily="2" charset="-120"/>
                <a:cs typeface="SetoFont" panose="02000600000000000000" pitchFamily="2" charset="-120"/>
              </a:rPr>
              <a:t>健康服務提供者</a:t>
            </a:r>
            <a:r>
              <a:rPr lang="en-US" altLang="zh-TW" sz="2400" dirty="0">
                <a:latin typeface="SetoFont" panose="02000600000000000000" pitchFamily="2" charset="-120"/>
                <a:ea typeface="SetoFont" panose="02000600000000000000" pitchFamily="2" charset="-120"/>
                <a:cs typeface="SetoFont" panose="02000600000000000000" pitchFamily="2" charset="-120"/>
              </a:rPr>
              <a:t>(n)</a:t>
            </a:r>
            <a:endParaRPr lang="en-US" sz="2400" dirty="0">
              <a:latin typeface="SetoFont" panose="02000600000000000000" pitchFamily="2" charset="-120"/>
              <a:ea typeface="SetoFont" panose="02000600000000000000" pitchFamily="2" charset="-120"/>
              <a:cs typeface="SetoFont" panose="02000600000000000000" pitchFamily="2" charset="-120"/>
            </a:endParaRPr>
          </a:p>
        </p:txBody>
      </p:sp>
      <p:sp>
        <p:nvSpPr>
          <p:cNvPr id="24" name="Google Shape;1102;p46">
            <a:extLst>
              <a:ext uri="{FF2B5EF4-FFF2-40B4-BE49-F238E27FC236}">
                <a16:creationId xmlns:a16="http://schemas.microsoft.com/office/drawing/2014/main" id="{28265B2F-8832-4FBF-BA90-AB7223331408}"/>
              </a:ext>
            </a:extLst>
          </p:cNvPr>
          <p:cNvSpPr txBox="1">
            <a:spLocks/>
          </p:cNvSpPr>
          <p:nvPr/>
        </p:nvSpPr>
        <p:spPr>
          <a:xfrm>
            <a:off x="5747736" y="1157704"/>
            <a:ext cx="1416829" cy="3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保險人</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25" name="Google Shape;1102;p46">
            <a:extLst>
              <a:ext uri="{FF2B5EF4-FFF2-40B4-BE49-F238E27FC236}">
                <a16:creationId xmlns:a16="http://schemas.microsoft.com/office/drawing/2014/main" id="{D96C42A2-FC66-47A6-852D-1DD42E2ED5CE}"/>
              </a:ext>
            </a:extLst>
          </p:cNvPr>
          <p:cNvSpPr txBox="1">
            <a:spLocks/>
          </p:cNvSpPr>
          <p:nvPr/>
        </p:nvSpPr>
        <p:spPr>
          <a:xfrm>
            <a:off x="4628166" y="3121725"/>
            <a:ext cx="1416829" cy="38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保險對象</a:t>
            </a:r>
            <a:r>
              <a:rPr lang="en-US" altLang="zh-TW" sz="2800" dirty="0">
                <a:latin typeface="SetoFont" panose="02000600000000000000" pitchFamily="2" charset="-120"/>
                <a:ea typeface="SetoFont" panose="02000600000000000000" pitchFamily="2" charset="-120"/>
                <a:cs typeface="SetoFont" panose="02000600000000000000" pitchFamily="2" charset="-120"/>
              </a:rPr>
              <a:t>(N)</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cxnSp>
        <p:nvCxnSpPr>
          <p:cNvPr id="4" name="直線單箭頭接點 3">
            <a:extLst>
              <a:ext uri="{FF2B5EF4-FFF2-40B4-BE49-F238E27FC236}">
                <a16:creationId xmlns:a16="http://schemas.microsoft.com/office/drawing/2014/main" id="{4F84C089-89D4-4091-A27C-D09F9298AA06}"/>
              </a:ext>
            </a:extLst>
          </p:cNvPr>
          <p:cNvCxnSpPr>
            <a:cxnSpLocks/>
          </p:cNvCxnSpPr>
          <p:nvPr/>
        </p:nvCxnSpPr>
        <p:spPr>
          <a:xfrm flipH="1">
            <a:off x="5140795" y="1542928"/>
            <a:ext cx="606941" cy="104784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直線單箭頭接點 29">
            <a:extLst>
              <a:ext uri="{FF2B5EF4-FFF2-40B4-BE49-F238E27FC236}">
                <a16:creationId xmlns:a16="http://schemas.microsoft.com/office/drawing/2014/main" id="{9A0B887D-7936-4312-A9DD-9DD2936E54B6}"/>
              </a:ext>
            </a:extLst>
          </p:cNvPr>
          <p:cNvCxnSpPr>
            <a:cxnSpLocks/>
          </p:cNvCxnSpPr>
          <p:nvPr/>
        </p:nvCxnSpPr>
        <p:spPr>
          <a:xfrm>
            <a:off x="5924090" y="3703957"/>
            <a:ext cx="1143363" cy="11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2" name="直線單箭頭接點 31">
            <a:extLst>
              <a:ext uri="{FF2B5EF4-FFF2-40B4-BE49-F238E27FC236}">
                <a16:creationId xmlns:a16="http://schemas.microsoft.com/office/drawing/2014/main" id="{EDA722C8-219A-4A22-86A1-43B9F481C008}"/>
              </a:ext>
            </a:extLst>
          </p:cNvPr>
          <p:cNvCxnSpPr>
            <a:cxnSpLocks/>
          </p:cNvCxnSpPr>
          <p:nvPr/>
        </p:nvCxnSpPr>
        <p:spPr>
          <a:xfrm>
            <a:off x="7089109" y="1605273"/>
            <a:ext cx="608915" cy="9854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5" name="直線單箭頭接點 34">
            <a:extLst>
              <a:ext uri="{FF2B5EF4-FFF2-40B4-BE49-F238E27FC236}">
                <a16:creationId xmlns:a16="http://schemas.microsoft.com/office/drawing/2014/main" id="{42BC4FD4-9FC1-42A5-8810-DF340AB96D02}"/>
              </a:ext>
            </a:extLst>
          </p:cNvPr>
          <p:cNvCxnSpPr>
            <a:cxnSpLocks/>
          </p:cNvCxnSpPr>
          <p:nvPr/>
        </p:nvCxnSpPr>
        <p:spPr>
          <a:xfrm flipH="1">
            <a:off x="5957614" y="3453124"/>
            <a:ext cx="10597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Google Shape;1102;p46">
            <a:extLst>
              <a:ext uri="{FF2B5EF4-FFF2-40B4-BE49-F238E27FC236}">
                <a16:creationId xmlns:a16="http://schemas.microsoft.com/office/drawing/2014/main" id="{0DC95146-BE12-4C33-9BF1-AF050630BBA8}"/>
              </a:ext>
            </a:extLst>
          </p:cNvPr>
          <p:cNvSpPr txBox="1">
            <a:spLocks/>
          </p:cNvSpPr>
          <p:nvPr/>
        </p:nvSpPr>
        <p:spPr>
          <a:xfrm>
            <a:off x="4038731" y="1399780"/>
            <a:ext cx="218386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保費</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38" name="Google Shape;1102;p46">
            <a:extLst>
              <a:ext uri="{FF2B5EF4-FFF2-40B4-BE49-F238E27FC236}">
                <a16:creationId xmlns:a16="http://schemas.microsoft.com/office/drawing/2014/main" id="{870A8092-4992-4D95-B057-96B128E6D38B}"/>
              </a:ext>
            </a:extLst>
          </p:cNvPr>
          <p:cNvSpPr txBox="1">
            <a:spLocks/>
          </p:cNvSpPr>
          <p:nvPr/>
        </p:nvSpPr>
        <p:spPr>
          <a:xfrm>
            <a:off x="7367163" y="1530166"/>
            <a:ext cx="95575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800" dirty="0">
                <a:latin typeface="SetoFont" panose="02000600000000000000" pitchFamily="2" charset="-120"/>
                <a:ea typeface="SetoFont" panose="02000600000000000000" pitchFamily="2" charset="-120"/>
                <a:cs typeface="SetoFont" panose="02000600000000000000" pitchFamily="2" charset="-120"/>
              </a:rPr>
              <a:t>支付</a:t>
            </a:r>
            <a:r>
              <a:rPr lang="en-US" altLang="zh-TW" sz="2800" dirty="0">
                <a:latin typeface="SetoFont" panose="02000600000000000000" pitchFamily="2" charset="-120"/>
                <a:ea typeface="SetoFont" panose="02000600000000000000" pitchFamily="2" charset="-120"/>
                <a:cs typeface="SetoFont" panose="02000600000000000000" pitchFamily="2" charset="-120"/>
              </a:rPr>
              <a:t>(n)</a:t>
            </a:r>
            <a:endParaRPr lang="en-US" sz="2800" dirty="0">
              <a:latin typeface="SetoFont" panose="02000600000000000000" pitchFamily="2" charset="-120"/>
              <a:ea typeface="SetoFont" panose="02000600000000000000" pitchFamily="2" charset="-120"/>
              <a:cs typeface="SetoFont" panose="02000600000000000000" pitchFamily="2" charset="-120"/>
            </a:endParaRPr>
          </a:p>
        </p:txBody>
      </p:sp>
      <p:sp>
        <p:nvSpPr>
          <p:cNvPr id="39" name="Google Shape;1102;p46">
            <a:extLst>
              <a:ext uri="{FF2B5EF4-FFF2-40B4-BE49-F238E27FC236}">
                <a16:creationId xmlns:a16="http://schemas.microsoft.com/office/drawing/2014/main" id="{839279E2-7708-4497-9FDD-04C995F040D3}"/>
              </a:ext>
            </a:extLst>
          </p:cNvPr>
          <p:cNvSpPr txBox="1">
            <a:spLocks/>
          </p:cNvSpPr>
          <p:nvPr/>
        </p:nvSpPr>
        <p:spPr>
          <a:xfrm>
            <a:off x="5403840" y="2869320"/>
            <a:ext cx="218386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400" dirty="0">
                <a:latin typeface="SetoFont" panose="02000600000000000000" pitchFamily="2" charset="-120"/>
                <a:ea typeface="SetoFont" panose="02000600000000000000" pitchFamily="2" charset="-120"/>
                <a:cs typeface="SetoFont" panose="02000600000000000000" pitchFamily="2" charset="-120"/>
              </a:rPr>
              <a:t>服務</a:t>
            </a:r>
            <a:endParaRPr lang="en-US" sz="2400" dirty="0">
              <a:latin typeface="SetoFont" panose="02000600000000000000" pitchFamily="2" charset="-120"/>
              <a:ea typeface="SetoFont" panose="02000600000000000000" pitchFamily="2" charset="-120"/>
              <a:cs typeface="SetoFont" panose="02000600000000000000" pitchFamily="2" charset="-120"/>
            </a:endParaRPr>
          </a:p>
        </p:txBody>
      </p:sp>
      <p:sp>
        <p:nvSpPr>
          <p:cNvPr id="40" name="Google Shape;1102;p46">
            <a:extLst>
              <a:ext uri="{FF2B5EF4-FFF2-40B4-BE49-F238E27FC236}">
                <a16:creationId xmlns:a16="http://schemas.microsoft.com/office/drawing/2014/main" id="{0B781E0C-77CE-4F62-880B-8E064D0CA3D6}"/>
              </a:ext>
            </a:extLst>
          </p:cNvPr>
          <p:cNvSpPr txBox="1">
            <a:spLocks/>
          </p:cNvSpPr>
          <p:nvPr/>
        </p:nvSpPr>
        <p:spPr>
          <a:xfrm>
            <a:off x="5403840" y="3801603"/>
            <a:ext cx="2183862" cy="5355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1600" b="0" i="0" u="none" strike="noStrike" cap="none">
                <a:solidFill>
                  <a:schemeClr val="dk2"/>
                </a:solidFill>
                <a:latin typeface="Andika"/>
                <a:ea typeface="Andika"/>
                <a:cs typeface="Andika"/>
                <a:sym typeface="Andika"/>
              </a:defRPr>
            </a:lvl1pPr>
            <a:lvl2pPr marL="914400" marR="0" lvl="1"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ctr"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zh-TW" altLang="en-US" sz="2400" dirty="0">
                <a:latin typeface="SetoFont" panose="02000600000000000000" pitchFamily="2" charset="-120"/>
                <a:ea typeface="SetoFont" panose="02000600000000000000" pitchFamily="2" charset="-120"/>
                <a:cs typeface="SetoFont" panose="02000600000000000000" pitchFamily="2" charset="-120"/>
              </a:rPr>
              <a:t>部分負擔</a:t>
            </a:r>
            <a:r>
              <a:rPr lang="en-US" altLang="zh-TW" sz="2400" dirty="0">
                <a:latin typeface="SetoFont" panose="02000600000000000000" pitchFamily="2" charset="-120"/>
                <a:ea typeface="SetoFont" panose="02000600000000000000" pitchFamily="2" charset="-120"/>
                <a:cs typeface="SetoFont" panose="02000600000000000000" pitchFamily="2" charset="-120"/>
              </a:rPr>
              <a:t>(N)</a:t>
            </a:r>
            <a:endParaRPr lang="en-US" sz="2400" dirty="0">
              <a:latin typeface="SetoFont" panose="02000600000000000000" pitchFamily="2" charset="-120"/>
              <a:ea typeface="SetoFont" panose="02000600000000000000" pitchFamily="2" charset="-120"/>
              <a:cs typeface="SetoFont" panose="02000600000000000000" pitchFamily="2" charset="-120"/>
            </a:endParaRPr>
          </a:p>
        </p:txBody>
      </p:sp>
    </p:spTree>
    <p:extLst>
      <p:ext uri="{BB962C8B-B14F-4D97-AF65-F5344CB8AC3E}">
        <p14:creationId xmlns:p14="http://schemas.microsoft.com/office/powerpoint/2010/main" val="374102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grpSp>
        <p:nvGrpSpPr>
          <p:cNvPr id="1640" name="Google Shape;1640;p55"/>
          <p:cNvGrpSpPr/>
          <p:nvPr/>
        </p:nvGrpSpPr>
        <p:grpSpPr>
          <a:xfrm>
            <a:off x="1767777" y="586752"/>
            <a:ext cx="5608439" cy="3970005"/>
            <a:chOff x="1774252" y="586752"/>
            <a:chExt cx="5608439" cy="3970005"/>
          </a:xfrm>
        </p:grpSpPr>
        <p:grpSp>
          <p:nvGrpSpPr>
            <p:cNvPr id="1641" name="Google Shape;1641;p55"/>
            <p:cNvGrpSpPr/>
            <p:nvPr/>
          </p:nvGrpSpPr>
          <p:grpSpPr>
            <a:xfrm>
              <a:off x="1774252" y="636239"/>
              <a:ext cx="5608006" cy="3920518"/>
              <a:chOff x="3000303" y="998421"/>
              <a:chExt cx="2911737" cy="2888043"/>
            </a:xfrm>
          </p:grpSpPr>
          <p:sp>
            <p:nvSpPr>
              <p:cNvPr id="1642" name="Google Shape;1642;p55"/>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5"/>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55"/>
              <p:cNvGrpSpPr/>
              <p:nvPr/>
            </p:nvGrpSpPr>
            <p:grpSpPr>
              <a:xfrm>
                <a:off x="3114009" y="1044051"/>
                <a:ext cx="2798031" cy="2797824"/>
                <a:chOff x="3114009" y="1044051"/>
                <a:chExt cx="2798031" cy="2797824"/>
              </a:xfrm>
            </p:grpSpPr>
            <p:sp>
              <p:nvSpPr>
                <p:cNvPr id="1645" name="Google Shape;164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55"/>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55"/>
            <p:cNvGrpSpPr/>
            <p:nvPr/>
          </p:nvGrpSpPr>
          <p:grpSpPr>
            <a:xfrm>
              <a:off x="1838863" y="586752"/>
              <a:ext cx="5543829" cy="3920518"/>
              <a:chOff x="3069613" y="998421"/>
              <a:chExt cx="2886809" cy="2888043"/>
            </a:xfrm>
          </p:grpSpPr>
          <p:sp>
            <p:nvSpPr>
              <p:cNvPr id="1673" name="Google Shape;1673;p55"/>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4" name="Google Shape;1674;p55"/>
              <p:cNvGrpSpPr/>
              <p:nvPr/>
            </p:nvGrpSpPr>
            <p:grpSpPr>
              <a:xfrm>
                <a:off x="3114009" y="1044051"/>
                <a:ext cx="2798031" cy="2797824"/>
                <a:chOff x="3114009" y="1044051"/>
                <a:chExt cx="2798031" cy="2797824"/>
              </a:xfrm>
            </p:grpSpPr>
            <p:sp>
              <p:nvSpPr>
                <p:cNvPr id="1675" name="Google Shape;1675;p55"/>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5"/>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5"/>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5"/>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5"/>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5"/>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5"/>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5"/>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5"/>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5"/>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5"/>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5"/>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5"/>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5"/>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5"/>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5"/>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5"/>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5"/>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5"/>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5"/>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5"/>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5"/>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5"/>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5"/>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5"/>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5"/>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rgbClr val="F9E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1" name="Google Shape;1701;p55"/>
              <p:cNvSpPr/>
              <p:nvPr/>
            </p:nvSpPr>
            <p:spPr>
              <a:xfrm>
                <a:off x="3393319" y="1235512"/>
                <a:ext cx="2199895" cy="2415114"/>
              </a:xfrm>
              <a:custGeom>
                <a:avLst/>
                <a:gdLst/>
                <a:ahLst/>
                <a:cxnLst/>
                <a:rect l="l" t="t" r="r" b="b"/>
                <a:pathLst>
                  <a:path w="11061" h="11061" extrusionOk="0">
                    <a:moveTo>
                      <a:pt x="0" y="0"/>
                    </a:moveTo>
                    <a:lnTo>
                      <a:pt x="0" y="11060"/>
                    </a:lnTo>
                    <a:lnTo>
                      <a:pt x="11060" y="11060"/>
                    </a:lnTo>
                    <a:lnTo>
                      <a:pt x="110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5"/>
              <p:cNvSpPr/>
              <p:nvPr/>
            </p:nvSpPr>
            <p:spPr>
              <a:xfrm>
                <a:off x="3433085" y="1292336"/>
                <a:ext cx="2116651" cy="2301243"/>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4" name="Google Shape;1704;p55"/>
          <p:cNvSpPr txBox="1">
            <a:spLocks noGrp="1"/>
          </p:cNvSpPr>
          <p:nvPr>
            <p:ph type="title" idx="2"/>
          </p:nvPr>
        </p:nvSpPr>
        <p:spPr>
          <a:xfrm>
            <a:off x="2952888" y="2460851"/>
            <a:ext cx="3238200" cy="842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zh-TW" altLang="en-US" sz="4000" dirty="0">
                <a:latin typeface="SetoFont" panose="02000600000000000000" pitchFamily="2" charset="-120"/>
                <a:ea typeface="SetoFont" panose="02000600000000000000" pitchFamily="2" charset="-120"/>
                <a:cs typeface="SetoFont" panose="02000600000000000000" pitchFamily="2" charset="-120"/>
              </a:rPr>
              <a:t>健康保險給付範圍之標準</a:t>
            </a:r>
          </a:p>
        </p:txBody>
      </p:sp>
      <p:sp>
        <p:nvSpPr>
          <p:cNvPr id="1705" name="Google Shape;1705;p55"/>
          <p:cNvSpPr txBox="1">
            <a:spLocks noGrp="1"/>
          </p:cNvSpPr>
          <p:nvPr>
            <p:ph type="title"/>
          </p:nvPr>
        </p:nvSpPr>
        <p:spPr>
          <a:xfrm flipH="1">
            <a:off x="2952888" y="1167475"/>
            <a:ext cx="3238200" cy="121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706" name="Google Shape;1706;p55"/>
          <p:cNvGrpSpPr/>
          <p:nvPr/>
        </p:nvGrpSpPr>
        <p:grpSpPr>
          <a:xfrm>
            <a:off x="339325" y="20422"/>
            <a:ext cx="1434995" cy="1213485"/>
            <a:chOff x="7342975" y="2937669"/>
            <a:chExt cx="1838088" cy="1554356"/>
          </a:xfrm>
        </p:grpSpPr>
        <p:sp>
          <p:nvSpPr>
            <p:cNvPr id="1707" name="Google Shape;1707;p55"/>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latin typeface="Grand Hotel"/>
                  <a:ea typeface="Grand Hotel"/>
                  <a:cs typeface="Grand Hotel"/>
                  <a:sym typeface="Grand Hotel"/>
                </a:rPr>
                <a:t>Our Best Methodology</a:t>
              </a:r>
              <a:endParaRPr sz="1600">
                <a:solidFill>
                  <a:schemeClr val="dk2"/>
                </a:solidFill>
                <a:latin typeface="Grand Hotel"/>
                <a:ea typeface="Grand Hotel"/>
                <a:cs typeface="Grand Hotel"/>
                <a:sym typeface="Grand Hotel"/>
              </a:endParaRPr>
            </a:p>
          </p:txBody>
        </p:sp>
        <p:sp>
          <p:nvSpPr>
            <p:cNvPr id="1708" name="Google Shape;1708;p55"/>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55"/>
          <p:cNvGrpSpPr/>
          <p:nvPr/>
        </p:nvGrpSpPr>
        <p:grpSpPr>
          <a:xfrm rot="10800000">
            <a:off x="7875762" y="3480591"/>
            <a:ext cx="339250" cy="1455843"/>
            <a:chOff x="1356787" y="1707216"/>
            <a:chExt cx="339250" cy="1455843"/>
          </a:xfrm>
        </p:grpSpPr>
        <p:sp>
          <p:nvSpPr>
            <p:cNvPr id="1710" name="Google Shape;1710;p55"/>
            <p:cNvSpPr/>
            <p:nvPr/>
          </p:nvSpPr>
          <p:spPr>
            <a:xfrm rot="5400000">
              <a:off x="1512053" y="31329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5"/>
            <p:cNvSpPr/>
            <p:nvPr/>
          </p:nvSpPr>
          <p:spPr>
            <a:xfrm rot="5400000">
              <a:off x="808063" y="22559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5"/>
            <p:cNvSpPr/>
            <p:nvPr/>
          </p:nvSpPr>
          <p:spPr>
            <a:xfrm rot="5400000">
              <a:off x="1495419" y="17320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5"/>
            <p:cNvSpPr/>
            <p:nvPr/>
          </p:nvSpPr>
          <p:spPr>
            <a:xfrm rot="5400000">
              <a:off x="1388199" y="29782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5"/>
            <p:cNvSpPr/>
            <p:nvPr/>
          </p:nvSpPr>
          <p:spPr>
            <a:xfrm rot="5400000">
              <a:off x="1643265" y="25071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5"/>
            <p:cNvSpPr/>
            <p:nvPr/>
          </p:nvSpPr>
          <p:spPr>
            <a:xfrm rot="5400000">
              <a:off x="1379883" y="17432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5"/>
            <p:cNvSpPr/>
            <p:nvPr/>
          </p:nvSpPr>
          <p:spPr>
            <a:xfrm rot="5400000">
              <a:off x="1605690" y="29852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5"/>
            <p:cNvSpPr/>
            <p:nvPr/>
          </p:nvSpPr>
          <p:spPr>
            <a:xfrm rot="5400000">
              <a:off x="1610537" y="17368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5"/>
            <p:cNvSpPr/>
            <p:nvPr/>
          </p:nvSpPr>
          <p:spPr>
            <a:xfrm rot="5400000">
              <a:off x="1653377" y="1881627"/>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5"/>
            <p:cNvSpPr/>
            <p:nvPr/>
          </p:nvSpPr>
          <p:spPr>
            <a:xfrm rot="5400000">
              <a:off x="1657206" y="28303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5"/>
            <p:cNvSpPr/>
            <p:nvPr/>
          </p:nvSpPr>
          <p:spPr>
            <a:xfrm rot="5400000">
              <a:off x="1656668" y="21949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5"/>
            <p:cNvSpPr/>
            <p:nvPr/>
          </p:nvSpPr>
          <p:spPr>
            <a:xfrm rot="5400000">
              <a:off x="1568056" y="28133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5"/>
            <p:cNvSpPr/>
            <p:nvPr/>
          </p:nvSpPr>
          <p:spPr>
            <a:xfrm rot="5400000">
              <a:off x="1505052" y="29827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5"/>
            <p:cNvSpPr/>
            <p:nvPr/>
          </p:nvSpPr>
          <p:spPr>
            <a:xfrm rot="5400000">
              <a:off x="1441271" y="21863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5"/>
            <p:cNvSpPr/>
            <p:nvPr/>
          </p:nvSpPr>
          <p:spPr>
            <a:xfrm rot="5400000">
              <a:off x="1491769" y="23431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5"/>
            <p:cNvSpPr/>
            <p:nvPr/>
          </p:nvSpPr>
          <p:spPr>
            <a:xfrm rot="5400000">
              <a:off x="1558483" y="18679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5"/>
            <p:cNvSpPr/>
            <p:nvPr/>
          </p:nvSpPr>
          <p:spPr>
            <a:xfrm rot="5400000">
              <a:off x="1425296" y="25000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5"/>
            <p:cNvSpPr/>
            <p:nvPr/>
          </p:nvSpPr>
          <p:spPr>
            <a:xfrm rot="5400000">
              <a:off x="1604195" y="20234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5"/>
            <p:cNvSpPr/>
            <p:nvPr/>
          </p:nvSpPr>
          <p:spPr>
            <a:xfrm rot="5400000">
              <a:off x="1438698" y="18700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5"/>
            <p:cNvSpPr/>
            <p:nvPr/>
          </p:nvSpPr>
          <p:spPr>
            <a:xfrm rot="5400000">
              <a:off x="1615503" y="26574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5"/>
            <p:cNvSpPr/>
            <p:nvPr/>
          </p:nvSpPr>
          <p:spPr>
            <a:xfrm rot="5400000">
              <a:off x="1606947" y="23470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5"/>
            <p:cNvSpPr/>
            <p:nvPr/>
          </p:nvSpPr>
          <p:spPr>
            <a:xfrm rot="5400000">
              <a:off x="1444681" y="28180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5"/>
            <p:cNvSpPr/>
            <p:nvPr/>
          </p:nvSpPr>
          <p:spPr>
            <a:xfrm rot="5400000">
              <a:off x="1564526" y="21824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5"/>
            <p:cNvSpPr/>
            <p:nvPr/>
          </p:nvSpPr>
          <p:spPr>
            <a:xfrm rot="5400000">
              <a:off x="1392567" y="20251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5"/>
            <p:cNvSpPr/>
            <p:nvPr/>
          </p:nvSpPr>
          <p:spPr>
            <a:xfrm rot="5400000">
              <a:off x="1382276" y="23453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5"/>
            <p:cNvSpPr/>
            <p:nvPr/>
          </p:nvSpPr>
          <p:spPr>
            <a:xfrm rot="5400000">
              <a:off x="1394602" y="26561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5"/>
            <p:cNvSpPr/>
            <p:nvPr/>
          </p:nvSpPr>
          <p:spPr>
            <a:xfrm rot="5400000">
              <a:off x="1555910" y="25037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5"/>
            <p:cNvSpPr/>
            <p:nvPr/>
          </p:nvSpPr>
          <p:spPr>
            <a:xfrm rot="5400000">
              <a:off x="1507326" y="26668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5"/>
            <p:cNvSpPr/>
            <p:nvPr/>
          </p:nvSpPr>
          <p:spPr>
            <a:xfrm rot="5400000">
              <a:off x="1495838" y="20275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Vintage Photo Album For Education by Slidesgo">
  <a:themeElements>
    <a:clrScheme name="Simple Light">
      <a:dk1>
        <a:srgbClr val="4F493D"/>
      </a:dk1>
      <a:lt1>
        <a:srgbClr val="AFAB85"/>
      </a:lt1>
      <a:dk2>
        <a:srgbClr val="4F493D"/>
      </a:dk2>
      <a:lt2>
        <a:srgbClr val="F8CD7D"/>
      </a:lt2>
      <a:accent1>
        <a:srgbClr val="F9E4C2"/>
      </a:accent1>
      <a:accent2>
        <a:srgbClr val="E4A448"/>
      </a:accent2>
      <a:accent3>
        <a:srgbClr val="9C693D"/>
      </a:accent3>
      <a:accent4>
        <a:srgbClr val="6E9077"/>
      </a:accent4>
      <a:accent5>
        <a:srgbClr val="FFFFFF"/>
      </a:accent5>
      <a:accent6>
        <a:srgbClr val="FFFFFF"/>
      </a:accent6>
      <a:hlink>
        <a:srgbClr val="4F49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1190</Words>
  <Application>Microsoft Office PowerPoint</Application>
  <PresentationFormat>如螢幕大小 (16:9)</PresentationFormat>
  <Paragraphs>248</Paragraphs>
  <Slides>40</Slides>
  <Notes>39</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40</vt:i4>
      </vt:variant>
    </vt:vector>
  </HeadingPairs>
  <TitlesOfParts>
    <vt:vector size="53" baseType="lpstr">
      <vt:lpstr>MoolBoran</vt:lpstr>
      <vt:lpstr>Andika</vt:lpstr>
      <vt:lpstr>漢儀新蒂棉花糖黑板報A</vt:lpstr>
      <vt:lpstr>Arial</vt:lpstr>
      <vt:lpstr>Gen Jyuu Gothic Heavy</vt:lpstr>
      <vt:lpstr>Wingdings</vt:lpstr>
      <vt:lpstr>Montserrat</vt:lpstr>
      <vt:lpstr>SanafonMugiV2.60</vt:lpstr>
      <vt:lpstr>SetoFont</vt:lpstr>
      <vt:lpstr>新細明體</vt:lpstr>
      <vt:lpstr>Grand Hotel</vt:lpstr>
      <vt:lpstr>Anton</vt:lpstr>
      <vt:lpstr>Vintage Photo Album For Education by Slidesgo</vt:lpstr>
      <vt:lpstr>健保保險給付範圍</vt:lpstr>
      <vt:lpstr>目錄</vt:lpstr>
      <vt:lpstr>01</vt:lpstr>
      <vt:lpstr>PowerPoint 簡報</vt:lpstr>
      <vt:lpstr>健康保險給付範圍之類別 </vt:lpstr>
      <vt:lpstr>02</vt:lpstr>
      <vt:lpstr>現金給付</vt:lpstr>
      <vt:lpstr>實物給付</vt:lpstr>
      <vt:lpstr>健康保險給付範圍之標準</vt:lpstr>
      <vt:lpstr>PowerPoint 簡報</vt:lpstr>
      <vt:lpstr>PowerPoint 簡報</vt:lpstr>
      <vt:lpstr>PowerPoint 簡報</vt:lpstr>
      <vt:lpstr>PowerPoint 簡報</vt:lpstr>
      <vt:lpstr>我國全民健康保險的給付範圍</vt:lpstr>
      <vt:lpstr>全民健康保險法立法過程</vt:lpstr>
      <vt:lpstr>—全民健康保險法之規定</vt:lpstr>
      <vt:lpstr>01</vt:lpstr>
      <vt:lpstr>05</vt:lpstr>
      <vt:lpstr>01</vt:lpstr>
      <vt:lpstr>05</vt:lpstr>
      <vt:lpstr>09</vt:lpstr>
      <vt:lpstr>05</vt:lpstr>
      <vt:lpstr>健康保險給付之實例介紹 -OECD國家之健康保險不給付項目</vt:lpstr>
      <vt:lpstr>健康保險給付之實例介紹 -OECD國家之健康保險不給付項目</vt:lpstr>
      <vt:lpstr>健康保險給付之實例介紹 -美國奧瑞岡州的經驗1</vt:lpstr>
      <vt:lpstr>健康保險給付之實例介紹 -美國奧瑞岡州的經驗1</vt:lpstr>
      <vt:lpstr>健康保險給付之實例介紹 -美國奧瑞岡州的經驗1</vt:lpstr>
      <vt:lpstr>健康保險給付之實例介紹 -美國奧瑞岡州的經驗1</vt:lpstr>
      <vt:lpstr>PowerPoint 簡報</vt:lpstr>
      <vt:lpstr>PowerPoint 簡報</vt:lpstr>
      <vt:lpstr>PowerPoint 簡報</vt:lpstr>
      <vt:lpstr>PowerPoint 簡報</vt:lpstr>
      <vt:lpstr>PowerPoint 簡報</vt:lpstr>
      <vt:lpstr>PowerPoint 簡報</vt:lpstr>
      <vt:lpstr>健康保險給付的重要議題  </vt:lpstr>
      <vt:lpstr>PowerPoint 簡報</vt:lpstr>
      <vt:lpstr>PowerPoint 簡報</vt:lpstr>
      <vt:lpstr>年齡可否作為健康給付決定的依據</vt:lpstr>
      <vt:lpstr>給付內容是否應追求全體國民的 健康極大化</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健保保險給付範圍</dc:title>
  <dc:creator>USER</dc:creator>
  <cp:lastModifiedBy>User</cp:lastModifiedBy>
  <cp:revision>23</cp:revision>
  <dcterms:modified xsi:type="dcterms:W3CDTF">2021-10-26T00:28:57Z</dcterms:modified>
</cp:coreProperties>
</file>